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9"/>
  </p:notesMasterIdLst>
  <p:sldIdLst>
    <p:sldId id="256" r:id="rId2"/>
    <p:sldId id="422" r:id="rId3"/>
    <p:sldId id="534" r:id="rId4"/>
    <p:sldId id="280" r:id="rId5"/>
    <p:sldId id="259" r:id="rId6"/>
    <p:sldId id="517" r:id="rId7"/>
    <p:sldId id="528" r:id="rId8"/>
    <p:sldId id="519" r:id="rId9"/>
    <p:sldId id="530" r:id="rId10"/>
    <p:sldId id="531" r:id="rId11"/>
    <p:sldId id="533" r:id="rId12"/>
    <p:sldId id="532" r:id="rId13"/>
    <p:sldId id="518" r:id="rId14"/>
    <p:sldId id="529" r:id="rId15"/>
    <p:sldId id="523" r:id="rId16"/>
    <p:sldId id="520" r:id="rId17"/>
    <p:sldId id="52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64637-00D2-4547-90A7-1A9A440E1F87}">
          <p14:sldIdLst>
            <p14:sldId id="256"/>
            <p14:sldId id="422"/>
            <p14:sldId id="534"/>
            <p14:sldId id="280"/>
            <p14:sldId id="259"/>
          </p14:sldIdLst>
        </p14:section>
        <p14:section name="Part 1" id="{08B8DE49-8C3C-46E2-B2B6-A0FCB0C42470}">
          <p14:sldIdLst>
            <p14:sldId id="517"/>
            <p14:sldId id="528"/>
          </p14:sldIdLst>
        </p14:section>
        <p14:section name="Part 2" id="{1543FE3E-D207-4491-87FB-CCF3A2B155B2}">
          <p14:sldIdLst>
            <p14:sldId id="519"/>
            <p14:sldId id="530"/>
            <p14:sldId id="531"/>
            <p14:sldId id="533"/>
            <p14:sldId id="532"/>
          </p14:sldIdLst>
        </p14:section>
        <p14:section name="Part3" id="{E49C5261-09D4-47ED-9AAF-021434649A5E}">
          <p14:sldIdLst>
            <p14:sldId id="518"/>
            <p14:sldId id="529"/>
            <p14:sldId id="523"/>
            <p14:sldId id="520"/>
            <p14:sldId id="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7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Data Collection - Projects</a:t>
          </a:r>
        </a:p>
        <a:p>
          <a:pPr algn="l"/>
          <a:r>
            <a:rPr lang="en-US" dirty="0" smtClean="0"/>
            <a:t>Projects and teams - 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>
              <a:solidFill>
                <a:srgbClr val="00B050"/>
              </a:solidFill>
            </a:rPr>
            <a:t>Checking in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Project Report 1 - Presentations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57149-3491-4E1F-B7C5-9DF5B5C05E75}" type="presOf" srcId="{62153478-159A-4AEC-8ECC-02D6FA6FCF53}" destId="{B176784B-B130-4A1E-9EEB-A0E80CFE6DDE}" srcOrd="0" destOrd="0" presId="urn:microsoft.com/office/officeart/2005/8/layout/hProcess6"/>
    <dgm:cxn modelId="{81085F4C-CA5D-46E1-985E-348DDEF3D8F2}" type="presOf" srcId="{8522CCEA-9233-44A3-9CAD-1159203B844F}" destId="{112D59EA-47CC-45D3-8374-EEDD4251CBCC}" srcOrd="0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06757F10-87E3-4E00-AA65-134AE32BB5A3}" type="presOf" srcId="{26EED6AF-6A2E-457B-876C-F69904BD6FF6}" destId="{140E6D08-A23D-4CA8-9538-04AC28CC21B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915082AE-901D-4BBD-9D92-F6AB79F2BBA7}" type="presOf" srcId="{5A35F1C2-7A09-43C6-912B-9F7F6250EEE1}" destId="{B89178A6-11C4-4130-B1C9-2285792C6D05}" srcOrd="0" destOrd="0" presId="urn:microsoft.com/office/officeart/2005/8/layout/hProcess6"/>
    <dgm:cxn modelId="{A91CE47D-C832-4AA3-8F0A-7FA9119B8C9F}" type="presOf" srcId="{F8A02F06-6B0E-4291-B467-07BCBD092D6F}" destId="{112D59EA-47CC-45D3-8374-EEDD4251CBCC}" srcOrd="0" destOrd="0" presId="urn:microsoft.com/office/officeart/2005/8/layout/hProcess6"/>
    <dgm:cxn modelId="{4053B7E6-459D-45ED-87FE-4F8B87BD453F}" type="presOf" srcId="{3A40F8AD-A6E1-41D1-8355-62151C360292}" destId="{940FF60B-90FD-4B0B-A29F-AC4E61EC951D}" srcOrd="0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85940680-C594-43D7-9EC4-E65AF2722847}" type="presOf" srcId="{F8A02F06-6B0E-4291-B467-07BCBD092D6F}" destId="{12CB149C-8E6A-43FF-903F-A407A333395B}" srcOrd="1" destOrd="0" presId="urn:microsoft.com/office/officeart/2005/8/layout/hProcess6"/>
    <dgm:cxn modelId="{6AAAFD12-249F-49EB-B16E-594ECFAF4D75}" type="presOf" srcId="{515C23EF-854F-4A35-A3FE-0AD1D05FF570}" destId="{D65D837A-07A5-421B-9CA5-84D88247428E}" srcOrd="1" destOrd="0" presId="urn:microsoft.com/office/officeart/2005/8/layout/hProcess6"/>
    <dgm:cxn modelId="{7B1B3068-FB54-43D8-977D-F5634E3F2CAC}" type="presOf" srcId="{26EED6AF-6A2E-457B-876C-F69904BD6FF6}" destId="{F1AD03F2-72BB-412E-BD85-2AB8E6E002F0}" srcOrd="1" destOrd="0" presId="urn:microsoft.com/office/officeart/2005/8/layout/hProcess6"/>
    <dgm:cxn modelId="{2E202ABC-E528-4016-A984-A4D8055B56EE}" type="presOf" srcId="{7C761C76-1230-4B6D-82DF-32FC90906FE9}" destId="{744C243B-F446-467F-88A4-33DC928026E5}" srcOrd="0" destOrd="0" presId="urn:microsoft.com/office/officeart/2005/8/layout/hProcess6"/>
    <dgm:cxn modelId="{813580A8-46E1-4293-A3E6-EBDA6F2692B1}" type="presOf" srcId="{8522CCEA-9233-44A3-9CAD-1159203B844F}" destId="{12CB149C-8E6A-43FF-903F-A407A333395B}" srcOrd="1" destOrd="1" presId="urn:microsoft.com/office/officeart/2005/8/layout/hProcess6"/>
    <dgm:cxn modelId="{5C8C2E07-EA4C-477E-BB75-6A13F4C96D3D}" type="presOf" srcId="{515C23EF-854F-4A35-A3FE-0AD1D05FF570}" destId="{3C1CF4F5-0C38-465C-BCC1-8199464466E8}" srcOrd="0" destOrd="0" presId="urn:microsoft.com/office/officeart/2005/8/layout/hProcess6"/>
    <dgm:cxn modelId="{6F3ED5BE-BC20-4120-B463-F0DF6908E8B9}" type="presParOf" srcId="{940FF60B-90FD-4B0B-A29F-AC4E61EC951D}" destId="{4D5BCF50-BE03-4BAC-A263-C1ACB3813645}" srcOrd="0" destOrd="0" presId="urn:microsoft.com/office/officeart/2005/8/layout/hProcess6"/>
    <dgm:cxn modelId="{AFB3412C-0D0E-4225-A1B9-9421AA699D9D}" type="presParOf" srcId="{4D5BCF50-BE03-4BAC-A263-C1ACB3813645}" destId="{5B89233C-B11B-4549-A6B5-6CAD90B81D2F}" srcOrd="0" destOrd="0" presId="urn:microsoft.com/office/officeart/2005/8/layout/hProcess6"/>
    <dgm:cxn modelId="{9381781A-5EF4-4FA6-83CC-ED93F9163211}" type="presParOf" srcId="{4D5BCF50-BE03-4BAC-A263-C1ACB3813645}" destId="{140E6D08-A23D-4CA8-9538-04AC28CC21BD}" srcOrd="1" destOrd="0" presId="urn:microsoft.com/office/officeart/2005/8/layout/hProcess6"/>
    <dgm:cxn modelId="{B0CE8B4A-8A29-40C1-8D4D-E98BA0BD2C55}" type="presParOf" srcId="{4D5BCF50-BE03-4BAC-A263-C1ACB3813645}" destId="{F1AD03F2-72BB-412E-BD85-2AB8E6E002F0}" srcOrd="2" destOrd="0" presId="urn:microsoft.com/office/officeart/2005/8/layout/hProcess6"/>
    <dgm:cxn modelId="{EF1629A1-7549-45D2-ACF5-6390F308C4F2}" type="presParOf" srcId="{4D5BCF50-BE03-4BAC-A263-C1ACB3813645}" destId="{744C243B-F446-467F-88A4-33DC928026E5}" srcOrd="3" destOrd="0" presId="urn:microsoft.com/office/officeart/2005/8/layout/hProcess6"/>
    <dgm:cxn modelId="{3954740A-7A13-4EBD-87C0-B63FC8D1C55E}" type="presParOf" srcId="{940FF60B-90FD-4B0B-A29F-AC4E61EC951D}" destId="{DA319379-E8D2-48D5-9ED9-1DBCC2BD8F17}" srcOrd="1" destOrd="0" presId="urn:microsoft.com/office/officeart/2005/8/layout/hProcess6"/>
    <dgm:cxn modelId="{8EC4F4A1-4BC7-4FBF-93A5-96CE5DEC9996}" type="presParOf" srcId="{940FF60B-90FD-4B0B-A29F-AC4E61EC951D}" destId="{C552DD4F-63A8-480A-967C-37E661757E5C}" srcOrd="2" destOrd="0" presId="urn:microsoft.com/office/officeart/2005/8/layout/hProcess6"/>
    <dgm:cxn modelId="{048898A1-DD55-4DC9-AED7-FC9C29EEE38C}" type="presParOf" srcId="{C552DD4F-63A8-480A-967C-37E661757E5C}" destId="{42D64698-4E4A-4170-B272-753B7273B2C0}" srcOrd="0" destOrd="0" presId="urn:microsoft.com/office/officeart/2005/8/layout/hProcess6"/>
    <dgm:cxn modelId="{180317C9-8018-435E-B983-A3008006C575}" type="presParOf" srcId="{C552DD4F-63A8-480A-967C-37E661757E5C}" destId="{3C1CF4F5-0C38-465C-BCC1-8199464466E8}" srcOrd="1" destOrd="0" presId="urn:microsoft.com/office/officeart/2005/8/layout/hProcess6"/>
    <dgm:cxn modelId="{22EFA866-A073-4E2F-BF48-AE5C0CE0D190}" type="presParOf" srcId="{C552DD4F-63A8-480A-967C-37E661757E5C}" destId="{D65D837A-07A5-421B-9CA5-84D88247428E}" srcOrd="2" destOrd="0" presId="urn:microsoft.com/office/officeart/2005/8/layout/hProcess6"/>
    <dgm:cxn modelId="{41B06EB8-93EB-4843-9B10-7455E8B34EBD}" type="presParOf" srcId="{C552DD4F-63A8-480A-967C-37E661757E5C}" destId="{B176784B-B130-4A1E-9EEB-A0E80CFE6DDE}" srcOrd="3" destOrd="0" presId="urn:microsoft.com/office/officeart/2005/8/layout/hProcess6"/>
    <dgm:cxn modelId="{70CFC162-2B96-4A60-9B5A-6C2960E32B62}" type="presParOf" srcId="{940FF60B-90FD-4B0B-A29F-AC4E61EC951D}" destId="{C8028554-24BC-4A74-BD50-1CFEB3C9F69E}" srcOrd="3" destOrd="0" presId="urn:microsoft.com/office/officeart/2005/8/layout/hProcess6"/>
    <dgm:cxn modelId="{A4AE946F-729E-4183-8231-8CF7C4C5E283}" type="presParOf" srcId="{940FF60B-90FD-4B0B-A29F-AC4E61EC951D}" destId="{099D1D0E-70B1-4852-9CFB-354EEA8109F6}" srcOrd="4" destOrd="0" presId="urn:microsoft.com/office/officeart/2005/8/layout/hProcess6"/>
    <dgm:cxn modelId="{86DFA8A3-EF72-4DD8-8EAD-2104C5255CC6}" type="presParOf" srcId="{099D1D0E-70B1-4852-9CFB-354EEA8109F6}" destId="{9D9613AA-6A21-4039-A9A9-0298D9845A9C}" srcOrd="0" destOrd="0" presId="urn:microsoft.com/office/officeart/2005/8/layout/hProcess6"/>
    <dgm:cxn modelId="{20DC12BB-EC89-4DE5-BF9C-AC91BE63F7E8}" type="presParOf" srcId="{099D1D0E-70B1-4852-9CFB-354EEA8109F6}" destId="{112D59EA-47CC-45D3-8374-EEDD4251CBCC}" srcOrd="1" destOrd="0" presId="urn:microsoft.com/office/officeart/2005/8/layout/hProcess6"/>
    <dgm:cxn modelId="{AE7AF5A9-6581-4031-ACA9-B3D3572C25AC}" type="presParOf" srcId="{099D1D0E-70B1-4852-9CFB-354EEA8109F6}" destId="{12CB149C-8E6A-43FF-903F-A407A333395B}" srcOrd="2" destOrd="0" presId="urn:microsoft.com/office/officeart/2005/8/layout/hProcess6"/>
    <dgm:cxn modelId="{81A4D8AE-A256-494C-B467-42F911D04823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Project Report 1 - Presentations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1" custLinFactNeighborX="-50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1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8F741E-D646-4468-AC81-4D1E0938B624}" type="presOf" srcId="{26EED6AF-6A2E-457B-876C-F69904BD6FF6}" destId="{140E6D08-A23D-4CA8-9538-04AC28CC21BD}" srcOrd="0" destOrd="0" presId="urn:microsoft.com/office/officeart/2005/8/layout/hProcess6"/>
    <dgm:cxn modelId="{1830D560-E19C-4287-BA36-5ABF5700912D}" type="presOf" srcId="{7C761C76-1230-4B6D-82DF-32FC90906FE9}" destId="{744C243B-F446-467F-88A4-33DC928026E5}" srcOrd="0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3496AF17-6720-4AC9-8E61-342D1878ACD7}" type="presOf" srcId="{26EED6AF-6A2E-457B-876C-F69904BD6FF6}" destId="{F1AD03F2-72BB-412E-BD85-2AB8E6E002F0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58DDEC1E-49CC-4F1D-8E81-124B3C08E7D9}" type="presOf" srcId="{3A40F8AD-A6E1-41D1-8355-62151C360292}" destId="{940FF60B-90FD-4B0B-A29F-AC4E61EC951D}" srcOrd="0" destOrd="0" presId="urn:microsoft.com/office/officeart/2005/8/layout/hProcess6"/>
    <dgm:cxn modelId="{F436530D-31DA-43D7-8098-4B36FC97270E}" type="presParOf" srcId="{940FF60B-90FD-4B0B-A29F-AC4E61EC951D}" destId="{4D5BCF50-BE03-4BAC-A263-C1ACB3813645}" srcOrd="0" destOrd="0" presId="urn:microsoft.com/office/officeart/2005/8/layout/hProcess6"/>
    <dgm:cxn modelId="{10D98040-2CB1-46E7-9D88-1573F53D72BB}" type="presParOf" srcId="{4D5BCF50-BE03-4BAC-A263-C1ACB3813645}" destId="{5B89233C-B11B-4549-A6B5-6CAD90B81D2F}" srcOrd="0" destOrd="0" presId="urn:microsoft.com/office/officeart/2005/8/layout/hProcess6"/>
    <dgm:cxn modelId="{47338100-5C3E-4086-A3DD-D586D0295957}" type="presParOf" srcId="{4D5BCF50-BE03-4BAC-A263-C1ACB3813645}" destId="{140E6D08-A23D-4CA8-9538-04AC28CC21BD}" srcOrd="1" destOrd="0" presId="urn:microsoft.com/office/officeart/2005/8/layout/hProcess6"/>
    <dgm:cxn modelId="{DA8BEE74-228A-463D-9A12-CEB89B4A4663}" type="presParOf" srcId="{4D5BCF50-BE03-4BAC-A263-C1ACB3813645}" destId="{F1AD03F2-72BB-412E-BD85-2AB8E6E002F0}" srcOrd="2" destOrd="0" presId="urn:microsoft.com/office/officeart/2005/8/layout/hProcess6"/>
    <dgm:cxn modelId="{825A0522-750C-47F6-B811-A876C84C2F99}" type="presParOf" srcId="{4D5BCF50-BE03-4BAC-A263-C1ACB3813645}" destId="{744C243B-F446-467F-88A4-33DC928026E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Data Collection - Projects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FE501D1E-C6FF-485B-8418-810659D3DB4C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/>
        </a:p>
      </dgm:t>
    </dgm:pt>
    <dgm:pt modelId="{9ACC09D2-785C-4617-83D8-B07C29A4C816}" type="parTrans" cxnId="{81BAAB13-1934-4EC5-825A-B04FF386E0B5}">
      <dgm:prSet/>
      <dgm:spPr/>
      <dgm:t>
        <a:bodyPr/>
        <a:lstStyle/>
        <a:p>
          <a:endParaRPr lang="en-US"/>
        </a:p>
      </dgm:t>
    </dgm:pt>
    <dgm:pt modelId="{897CC8B1-D667-4092-9AFE-68DF753DF30F}" type="sibTrans" cxnId="{81BAAB13-1934-4EC5-825A-B04FF386E0B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426D4042-CC5F-4171-9284-8F6D4EDDBDCD}">
      <dgm:prSet/>
      <dgm:spPr/>
      <dgm:t>
        <a:bodyPr/>
        <a:lstStyle/>
        <a:p>
          <a:r>
            <a:rPr lang="en-US" dirty="0" smtClean="0"/>
            <a:t>Projects and teams - questions</a:t>
          </a:r>
          <a:endParaRPr lang="en-US" dirty="0"/>
        </a:p>
      </dgm:t>
    </dgm:pt>
    <dgm:pt modelId="{3BE7DDBE-CF84-4A1B-9DF3-FDA999152B99}" type="parTrans" cxnId="{6F703C29-F98F-44AA-BC5F-6EC00C74C7BC}">
      <dgm:prSet/>
      <dgm:spPr/>
      <dgm:t>
        <a:bodyPr/>
        <a:lstStyle/>
        <a:p>
          <a:endParaRPr lang="en-US"/>
        </a:p>
      </dgm:t>
    </dgm:pt>
    <dgm:pt modelId="{DB23EE25-C806-40AE-AF58-CDC6A8DCCE49}" type="sibTrans" cxnId="{6F703C29-F98F-44AA-BC5F-6EC00C74C7BC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CB192341-DE12-4BFF-B63F-6D6C92C7E44E}" type="presOf" srcId="{8522CCEA-9233-44A3-9CAD-1159203B844F}" destId="{12CB149C-8E6A-43FF-903F-A407A333395B}" srcOrd="1" destOrd="2" presId="urn:microsoft.com/office/officeart/2005/8/layout/hProcess6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81BAAB13-1934-4EC5-825A-B04FF386E0B5}" srcId="{5A35F1C2-7A09-43C6-912B-9F7F6250EEE1}" destId="{FE501D1E-C6FF-485B-8418-810659D3DB4C}" srcOrd="1" destOrd="0" parTransId="{9ACC09D2-785C-4617-83D8-B07C29A4C816}" sibTransId="{897CC8B1-D667-4092-9AFE-68DF753DF30F}"/>
    <dgm:cxn modelId="{87B55CFA-07A5-4519-A53C-F62698C66978}" type="presOf" srcId="{FE501D1E-C6FF-485B-8418-810659D3DB4C}" destId="{112D59EA-47CC-45D3-8374-EEDD4251CBCC}" srcOrd="0" destOrd="1" presId="urn:microsoft.com/office/officeart/2005/8/layout/hProcess6"/>
    <dgm:cxn modelId="{77963CA2-9E68-45E3-8F7E-9EBE7BFED82F}" type="presOf" srcId="{426D4042-CC5F-4171-9284-8F6D4EDDBDCD}" destId="{3C1CF4F5-0C38-465C-BCC1-8199464466E8}" srcOrd="0" destOrd="1" presId="urn:microsoft.com/office/officeart/2005/8/layout/hProcess6"/>
    <dgm:cxn modelId="{34E7957A-0DB0-4381-A79C-924E72D7742C}" type="presOf" srcId="{5A35F1C2-7A09-43C6-912B-9F7F6250EEE1}" destId="{B89178A6-11C4-4130-B1C9-2285792C6D05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4384A6B0-5A3F-4803-BB17-B3E4214E412C}" type="presOf" srcId="{26EED6AF-6A2E-457B-876C-F69904BD6FF6}" destId="{F1AD03F2-72BB-412E-BD85-2AB8E6E002F0}" srcOrd="1" destOrd="0" presId="urn:microsoft.com/office/officeart/2005/8/layout/hProcess6"/>
    <dgm:cxn modelId="{6F703C29-F98F-44AA-BC5F-6EC00C74C7BC}" srcId="{62153478-159A-4AEC-8ECC-02D6FA6FCF53}" destId="{426D4042-CC5F-4171-9284-8F6D4EDDBDCD}" srcOrd="1" destOrd="0" parTransId="{3BE7DDBE-CF84-4A1B-9DF3-FDA999152B99}" sibTransId="{DB23EE25-C806-40AE-AF58-CDC6A8DCCE49}"/>
    <dgm:cxn modelId="{FD0C4CE3-580C-4930-9875-6C993551E28C}" type="presOf" srcId="{3A40F8AD-A6E1-41D1-8355-62151C360292}" destId="{940FF60B-90FD-4B0B-A29F-AC4E61EC951D}" srcOrd="0" destOrd="0" presId="urn:microsoft.com/office/officeart/2005/8/layout/hProcess6"/>
    <dgm:cxn modelId="{A17399AD-9001-4E6E-AB9E-AECDBFC12C45}" type="presOf" srcId="{26EED6AF-6A2E-457B-876C-F69904BD6FF6}" destId="{140E6D08-A23D-4CA8-9538-04AC28CC21BD}" srcOrd="0" destOrd="0" presId="urn:microsoft.com/office/officeart/2005/8/layout/hProcess6"/>
    <dgm:cxn modelId="{630D35DC-548A-4AAA-8AB2-324665448A7C}" type="presOf" srcId="{F8A02F06-6B0E-4291-B467-07BCBD092D6F}" destId="{12CB149C-8E6A-43FF-903F-A407A333395B}" srcOrd="1" destOrd="0" presId="urn:microsoft.com/office/officeart/2005/8/layout/hProcess6"/>
    <dgm:cxn modelId="{593AD996-4B2D-4803-B3A0-A0C318E139B4}" type="presOf" srcId="{8522CCEA-9233-44A3-9CAD-1159203B844F}" destId="{112D59EA-47CC-45D3-8374-EEDD4251CBCC}" srcOrd="0" destOrd="2" presId="urn:microsoft.com/office/officeart/2005/8/layout/hProcess6"/>
    <dgm:cxn modelId="{787F215E-FBD7-44A5-A0F9-0AF012C726B5}" type="presOf" srcId="{426D4042-CC5F-4171-9284-8F6D4EDDBDCD}" destId="{D65D837A-07A5-421B-9CA5-84D88247428E}" srcOrd="1" destOrd="1" presId="urn:microsoft.com/office/officeart/2005/8/layout/hProcess6"/>
    <dgm:cxn modelId="{F56278C4-385E-48AA-A538-C2346E5E861E}" type="presOf" srcId="{62153478-159A-4AEC-8ECC-02D6FA6FCF53}" destId="{B176784B-B130-4A1E-9EEB-A0E80CFE6DDE}" srcOrd="0" destOrd="0" presId="urn:microsoft.com/office/officeart/2005/8/layout/hProcess6"/>
    <dgm:cxn modelId="{5D8723CC-2EC7-4F41-9B4F-6D9C31BB1E49}" type="presOf" srcId="{515C23EF-854F-4A35-A3FE-0AD1D05FF570}" destId="{3C1CF4F5-0C38-465C-BCC1-8199464466E8}" srcOrd="0" destOrd="0" presId="urn:microsoft.com/office/officeart/2005/8/layout/hProcess6"/>
    <dgm:cxn modelId="{5DDA6FF3-8CA0-4DF8-B952-09DF55C0BB55}" type="presOf" srcId="{7C761C76-1230-4B6D-82DF-32FC90906FE9}" destId="{744C243B-F446-467F-88A4-33DC928026E5}" srcOrd="0" destOrd="0" presId="urn:microsoft.com/office/officeart/2005/8/layout/hProcess6"/>
    <dgm:cxn modelId="{1F91B03A-41F2-404B-A91C-10D1980FA1FB}" type="presOf" srcId="{F8A02F06-6B0E-4291-B467-07BCBD092D6F}" destId="{112D59EA-47CC-45D3-8374-EEDD4251CBCC}" srcOrd="0" destOrd="0" presId="urn:microsoft.com/office/officeart/2005/8/layout/hProcess6"/>
    <dgm:cxn modelId="{A0158888-3BF4-43C4-82C4-BF905FC41816}" type="presOf" srcId="{515C23EF-854F-4A35-A3FE-0AD1D05FF570}" destId="{D65D837A-07A5-421B-9CA5-84D88247428E}" srcOrd="1" destOrd="0" presId="urn:microsoft.com/office/officeart/2005/8/layout/hProcess6"/>
    <dgm:cxn modelId="{C3FD7E71-1E1E-44D0-8365-AA91AB54A266}" type="presOf" srcId="{FE501D1E-C6FF-485B-8418-810659D3DB4C}" destId="{12CB149C-8E6A-43FF-903F-A407A333395B}" srcOrd="1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98BF7230-E11C-4CF4-B9A7-4799E8CC3CBC}" srcId="{5A35F1C2-7A09-43C6-912B-9F7F6250EEE1}" destId="{8522CCEA-9233-44A3-9CAD-1159203B844F}" srcOrd="2" destOrd="0" parTransId="{82A3824B-9511-4487-AC43-C4583CDC47BB}" sibTransId="{66F313D2-A43B-4B6A-9CA9-F3DDF302A663}"/>
    <dgm:cxn modelId="{14CAA0D0-5D4E-4AD8-B9AB-43B761544642}" type="presParOf" srcId="{940FF60B-90FD-4B0B-A29F-AC4E61EC951D}" destId="{4D5BCF50-BE03-4BAC-A263-C1ACB3813645}" srcOrd="0" destOrd="0" presId="urn:microsoft.com/office/officeart/2005/8/layout/hProcess6"/>
    <dgm:cxn modelId="{8F7593E3-2B76-4177-8539-198053C79770}" type="presParOf" srcId="{4D5BCF50-BE03-4BAC-A263-C1ACB3813645}" destId="{5B89233C-B11B-4549-A6B5-6CAD90B81D2F}" srcOrd="0" destOrd="0" presId="urn:microsoft.com/office/officeart/2005/8/layout/hProcess6"/>
    <dgm:cxn modelId="{283E9A11-273F-485F-9005-D6F97704F522}" type="presParOf" srcId="{4D5BCF50-BE03-4BAC-A263-C1ACB3813645}" destId="{140E6D08-A23D-4CA8-9538-04AC28CC21BD}" srcOrd="1" destOrd="0" presId="urn:microsoft.com/office/officeart/2005/8/layout/hProcess6"/>
    <dgm:cxn modelId="{75C62937-C36A-40DB-B103-ABBB435438CE}" type="presParOf" srcId="{4D5BCF50-BE03-4BAC-A263-C1ACB3813645}" destId="{F1AD03F2-72BB-412E-BD85-2AB8E6E002F0}" srcOrd="2" destOrd="0" presId="urn:microsoft.com/office/officeart/2005/8/layout/hProcess6"/>
    <dgm:cxn modelId="{C061EFFE-5A33-4E2D-8B0A-3BC0E08EB407}" type="presParOf" srcId="{4D5BCF50-BE03-4BAC-A263-C1ACB3813645}" destId="{744C243B-F446-467F-88A4-33DC928026E5}" srcOrd="3" destOrd="0" presId="urn:microsoft.com/office/officeart/2005/8/layout/hProcess6"/>
    <dgm:cxn modelId="{7B96B0BD-20E3-43FB-BC8F-371374A5BEC5}" type="presParOf" srcId="{940FF60B-90FD-4B0B-A29F-AC4E61EC951D}" destId="{DA319379-E8D2-48D5-9ED9-1DBCC2BD8F17}" srcOrd="1" destOrd="0" presId="urn:microsoft.com/office/officeart/2005/8/layout/hProcess6"/>
    <dgm:cxn modelId="{622282E8-2B65-4493-9DA0-EF9698F513DA}" type="presParOf" srcId="{940FF60B-90FD-4B0B-A29F-AC4E61EC951D}" destId="{C552DD4F-63A8-480A-967C-37E661757E5C}" srcOrd="2" destOrd="0" presId="urn:microsoft.com/office/officeart/2005/8/layout/hProcess6"/>
    <dgm:cxn modelId="{AFA2FA92-50AE-41DE-A896-9185FB263D45}" type="presParOf" srcId="{C552DD4F-63A8-480A-967C-37E661757E5C}" destId="{42D64698-4E4A-4170-B272-753B7273B2C0}" srcOrd="0" destOrd="0" presId="urn:microsoft.com/office/officeart/2005/8/layout/hProcess6"/>
    <dgm:cxn modelId="{E9759C06-A67D-4DBE-9BC4-2D3CF1E82F87}" type="presParOf" srcId="{C552DD4F-63A8-480A-967C-37E661757E5C}" destId="{3C1CF4F5-0C38-465C-BCC1-8199464466E8}" srcOrd="1" destOrd="0" presId="urn:microsoft.com/office/officeart/2005/8/layout/hProcess6"/>
    <dgm:cxn modelId="{68DDFB38-5D64-4194-B5C2-A5B84F0FF601}" type="presParOf" srcId="{C552DD4F-63A8-480A-967C-37E661757E5C}" destId="{D65D837A-07A5-421B-9CA5-84D88247428E}" srcOrd="2" destOrd="0" presId="urn:microsoft.com/office/officeart/2005/8/layout/hProcess6"/>
    <dgm:cxn modelId="{10C3F4D4-B0D1-474D-82CA-F1F1F88B6E43}" type="presParOf" srcId="{C552DD4F-63A8-480A-967C-37E661757E5C}" destId="{B176784B-B130-4A1E-9EEB-A0E80CFE6DDE}" srcOrd="3" destOrd="0" presId="urn:microsoft.com/office/officeart/2005/8/layout/hProcess6"/>
    <dgm:cxn modelId="{144CC026-DBB1-4E08-A929-18AAAA15A086}" type="presParOf" srcId="{940FF60B-90FD-4B0B-A29F-AC4E61EC951D}" destId="{C8028554-24BC-4A74-BD50-1CFEB3C9F69E}" srcOrd="3" destOrd="0" presId="urn:microsoft.com/office/officeart/2005/8/layout/hProcess6"/>
    <dgm:cxn modelId="{C1CA2215-7585-44F8-AFF4-FD7FDB62E5FE}" type="presParOf" srcId="{940FF60B-90FD-4B0B-A29F-AC4E61EC951D}" destId="{099D1D0E-70B1-4852-9CFB-354EEA8109F6}" srcOrd="4" destOrd="0" presId="urn:microsoft.com/office/officeart/2005/8/layout/hProcess6"/>
    <dgm:cxn modelId="{482C25F7-BC07-46C5-AB55-CAE40EF0AC1D}" type="presParOf" srcId="{099D1D0E-70B1-4852-9CFB-354EEA8109F6}" destId="{9D9613AA-6A21-4039-A9A9-0298D9845A9C}" srcOrd="0" destOrd="0" presId="urn:microsoft.com/office/officeart/2005/8/layout/hProcess6"/>
    <dgm:cxn modelId="{19064378-3535-48B3-8F39-F07CE8D21B17}" type="presParOf" srcId="{099D1D0E-70B1-4852-9CFB-354EEA8109F6}" destId="{112D59EA-47CC-45D3-8374-EEDD4251CBCC}" srcOrd="1" destOrd="0" presId="urn:microsoft.com/office/officeart/2005/8/layout/hProcess6"/>
    <dgm:cxn modelId="{650A3857-632A-4D34-B3D8-AE353923C2E6}" type="presParOf" srcId="{099D1D0E-70B1-4852-9CFB-354EEA8109F6}" destId="{12CB149C-8E6A-43FF-903F-A407A333395B}" srcOrd="2" destOrd="0" presId="urn:microsoft.com/office/officeart/2005/8/layout/hProcess6"/>
    <dgm:cxn modelId="{638CF591-E2DB-4FF1-82EA-A1CDC4DD015B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A4C98D-A02C-4E34-9155-37C210F2A6D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F0C6FC4-6000-4BDE-BE7E-1B0A94C4A632}">
      <dgm:prSet phldrT="[Text]"/>
      <dgm:spPr/>
      <dgm:t>
        <a:bodyPr/>
        <a:lstStyle/>
        <a:p>
          <a:r>
            <a:rPr lang="en-US" dirty="0" smtClean="0"/>
            <a:t>Tutorial 8 up to page 10.</a:t>
          </a:r>
          <a:endParaRPr lang="en-US" dirty="0"/>
        </a:p>
      </dgm:t>
    </dgm:pt>
    <dgm:pt modelId="{0C5EE9AF-1F3D-43FA-8C20-66389C961551}" type="parTrans" cxnId="{7CE77B1D-3988-4615-9814-FC97FC3CEB34}">
      <dgm:prSet/>
      <dgm:spPr/>
      <dgm:t>
        <a:bodyPr/>
        <a:lstStyle/>
        <a:p>
          <a:endParaRPr lang="en-US"/>
        </a:p>
      </dgm:t>
    </dgm:pt>
    <dgm:pt modelId="{CF807413-BCAD-4CBD-A1CF-2D29F54545A0}" type="sibTrans" cxnId="{7CE77B1D-3988-4615-9814-FC97FC3CEB34}">
      <dgm:prSet/>
      <dgm:spPr/>
      <dgm:t>
        <a:bodyPr/>
        <a:lstStyle/>
        <a:p>
          <a:endParaRPr lang="en-US"/>
        </a:p>
      </dgm:t>
    </dgm:pt>
    <dgm:pt modelId="{D903E2F6-DD6A-4458-B0DE-3F591441E9E0}">
      <dgm:prSet phldrT="[Text]"/>
      <dgm:spPr/>
      <dgm:t>
        <a:bodyPr/>
        <a:lstStyle/>
        <a:p>
          <a:r>
            <a:rPr lang="en-US" dirty="0" err="1" smtClean="0"/>
            <a:t>Config</a:t>
          </a:r>
          <a:r>
            <a:rPr lang="en-US" dirty="0" smtClean="0"/>
            <a:t> you firmware to send data via BLE (Bluetooth Low Energy)</a:t>
          </a:r>
          <a:endParaRPr lang="en-US" dirty="0"/>
        </a:p>
      </dgm:t>
    </dgm:pt>
    <dgm:pt modelId="{6EF7E1DD-F5C1-4FD6-A994-2A98E495BECF}" type="parTrans" cxnId="{5856EE78-C0D4-4553-A9F8-F54CD73801A6}">
      <dgm:prSet/>
      <dgm:spPr/>
      <dgm:t>
        <a:bodyPr/>
        <a:lstStyle/>
        <a:p>
          <a:endParaRPr lang="en-US"/>
        </a:p>
      </dgm:t>
    </dgm:pt>
    <dgm:pt modelId="{2D78C433-32E2-4D61-A32A-E7CE52733192}" type="sibTrans" cxnId="{5856EE78-C0D4-4553-A9F8-F54CD73801A6}">
      <dgm:prSet/>
      <dgm:spPr/>
      <dgm:t>
        <a:bodyPr/>
        <a:lstStyle/>
        <a:p>
          <a:endParaRPr lang="en-US"/>
        </a:p>
      </dgm:t>
    </dgm:pt>
    <dgm:pt modelId="{F343A92A-F2F3-495D-A071-7EC2E0B002BF}">
      <dgm:prSet phldrT="[Text]"/>
      <dgm:spPr/>
      <dgm:t>
        <a:bodyPr/>
        <a:lstStyle/>
        <a:p>
          <a:r>
            <a:rPr lang="en-US" dirty="0" smtClean="0"/>
            <a:t>Compile FP-SNS-ALLMEMS1</a:t>
          </a:r>
          <a:endParaRPr lang="en-US" dirty="0"/>
        </a:p>
      </dgm:t>
    </dgm:pt>
    <dgm:pt modelId="{C791930E-8DF4-438A-B0CD-C29440139163}" type="parTrans" cxnId="{45F5F1C3-EEC8-4232-9FB4-B9ABEAC4DB12}">
      <dgm:prSet/>
      <dgm:spPr/>
      <dgm:t>
        <a:bodyPr/>
        <a:lstStyle/>
        <a:p>
          <a:endParaRPr lang="en-US"/>
        </a:p>
      </dgm:t>
    </dgm:pt>
    <dgm:pt modelId="{10E45E14-5DF9-4B26-B2E0-051A1256086F}" type="sibTrans" cxnId="{45F5F1C3-EEC8-4232-9FB4-B9ABEAC4DB12}">
      <dgm:prSet/>
      <dgm:spPr/>
      <dgm:t>
        <a:bodyPr/>
        <a:lstStyle/>
        <a:p>
          <a:endParaRPr lang="en-US"/>
        </a:p>
      </dgm:t>
    </dgm:pt>
    <dgm:pt modelId="{0DD75F06-C781-4A39-A37E-C139E05D4607}">
      <dgm:prSet phldrT="[Text]"/>
      <dgm:spPr/>
      <dgm:t>
        <a:bodyPr/>
        <a:lstStyle/>
        <a:p>
          <a:r>
            <a:rPr lang="en-US" dirty="0" smtClean="0"/>
            <a:t>Successfully Flash the Sensor with the files above</a:t>
          </a:r>
          <a:endParaRPr lang="en-US" dirty="0"/>
        </a:p>
      </dgm:t>
    </dgm:pt>
    <dgm:pt modelId="{84DF0130-78A3-437C-B147-8EE8FCF666D8}" type="parTrans" cxnId="{DF088C5F-ADE3-46B0-BF55-40AD75DA7054}">
      <dgm:prSet/>
      <dgm:spPr/>
      <dgm:t>
        <a:bodyPr/>
        <a:lstStyle/>
        <a:p>
          <a:endParaRPr lang="en-US"/>
        </a:p>
      </dgm:t>
    </dgm:pt>
    <dgm:pt modelId="{7742EF9C-53C5-40A4-B466-3C53130E06BF}" type="sibTrans" cxnId="{DF088C5F-ADE3-46B0-BF55-40AD75DA7054}">
      <dgm:prSet/>
      <dgm:spPr/>
      <dgm:t>
        <a:bodyPr/>
        <a:lstStyle/>
        <a:p>
          <a:endParaRPr lang="en-US"/>
        </a:p>
      </dgm:t>
    </dgm:pt>
    <dgm:pt modelId="{B0EF12A0-7A43-4A44-8DEB-257AB23BF16D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Disconnect Sensor from any cable</a:t>
          </a:r>
          <a:endParaRPr lang="en-US" dirty="0">
            <a:solidFill>
              <a:srgbClr val="FF0000"/>
            </a:solidFill>
          </a:endParaRPr>
        </a:p>
      </dgm:t>
    </dgm:pt>
    <dgm:pt modelId="{8721B723-E6AC-41FE-BBDB-F0E85A810C62}" type="parTrans" cxnId="{2ACCABFF-85E2-402C-B425-F4B7F133C2E9}">
      <dgm:prSet/>
      <dgm:spPr/>
      <dgm:t>
        <a:bodyPr/>
        <a:lstStyle/>
        <a:p>
          <a:endParaRPr lang="en-US"/>
        </a:p>
      </dgm:t>
    </dgm:pt>
    <dgm:pt modelId="{540F8F95-1862-4F35-B0C4-206E84D6A217}" type="sibTrans" cxnId="{2ACCABFF-85E2-402C-B425-F4B7F133C2E9}">
      <dgm:prSet/>
      <dgm:spPr/>
      <dgm:t>
        <a:bodyPr/>
        <a:lstStyle/>
        <a:p>
          <a:endParaRPr lang="en-US"/>
        </a:p>
      </dgm:t>
    </dgm:pt>
    <dgm:pt modelId="{49B45FB8-DD17-4F2C-B02C-BEB93452D6B2}">
      <dgm:prSet phldrT="[Text]"/>
      <dgm:spPr/>
      <dgm:t>
        <a:bodyPr/>
        <a:lstStyle/>
        <a:p>
          <a:r>
            <a:rPr lang="en-US" dirty="0" smtClean="0"/>
            <a:t>Power the Sensor with a 5V, 1A powers source via </a:t>
          </a:r>
          <a:r>
            <a:rPr lang="en-US" dirty="0" err="1" smtClean="0"/>
            <a:t>microUSB</a:t>
          </a:r>
          <a:endParaRPr lang="en-US" dirty="0"/>
        </a:p>
      </dgm:t>
    </dgm:pt>
    <dgm:pt modelId="{C7F8F3B1-97A1-40A4-91A6-D047FF3E6E08}" type="parTrans" cxnId="{44690CCE-873A-479A-B251-307735FEC68B}">
      <dgm:prSet/>
      <dgm:spPr/>
      <dgm:t>
        <a:bodyPr/>
        <a:lstStyle/>
        <a:p>
          <a:endParaRPr lang="en-US"/>
        </a:p>
      </dgm:t>
    </dgm:pt>
    <dgm:pt modelId="{FD33F898-B8A7-4077-B49E-469FD290EBC7}" type="sibTrans" cxnId="{44690CCE-873A-479A-B251-307735FEC68B}">
      <dgm:prSet/>
      <dgm:spPr/>
      <dgm:t>
        <a:bodyPr/>
        <a:lstStyle/>
        <a:p>
          <a:endParaRPr lang="en-US"/>
        </a:p>
      </dgm:t>
    </dgm:pt>
    <dgm:pt modelId="{19522B14-F4C0-4EB4-AF3E-88BAC0B77764}">
      <dgm:prSet phldrT="[Text]"/>
      <dgm:spPr/>
      <dgm:t>
        <a:bodyPr/>
        <a:lstStyle/>
        <a:p>
          <a:r>
            <a:rPr lang="en-US" dirty="0" smtClean="0"/>
            <a:t>Connect to the sensor via BLE</a:t>
          </a:r>
          <a:endParaRPr lang="en-US" dirty="0"/>
        </a:p>
      </dgm:t>
    </dgm:pt>
    <dgm:pt modelId="{F9CE2120-0903-47EE-96E3-FB0368738114}" type="parTrans" cxnId="{D6C70C34-BA76-4FC2-8DCB-D21565A84E26}">
      <dgm:prSet/>
      <dgm:spPr/>
      <dgm:t>
        <a:bodyPr/>
        <a:lstStyle/>
        <a:p>
          <a:endParaRPr lang="en-US"/>
        </a:p>
      </dgm:t>
    </dgm:pt>
    <dgm:pt modelId="{1C451E97-7370-4D64-BD25-DD606359299D}" type="sibTrans" cxnId="{D6C70C34-BA76-4FC2-8DCB-D21565A84E26}">
      <dgm:prSet/>
      <dgm:spPr/>
      <dgm:t>
        <a:bodyPr/>
        <a:lstStyle/>
        <a:p>
          <a:endParaRPr lang="en-US"/>
        </a:p>
      </dgm:t>
    </dgm:pt>
    <dgm:pt modelId="{9B53672F-646E-4014-AAEA-B5BC232D80B6}">
      <dgm:prSet phldrT="[Text]"/>
      <dgm:spPr/>
      <dgm:t>
        <a:bodyPr/>
        <a:lstStyle/>
        <a:p>
          <a:r>
            <a:rPr lang="en-US" dirty="0" smtClean="0"/>
            <a:t>Get the data</a:t>
          </a:r>
          <a:endParaRPr lang="en-US" dirty="0"/>
        </a:p>
      </dgm:t>
    </dgm:pt>
    <dgm:pt modelId="{FCDDF45B-CF66-4D34-85D7-A2A9A17CE8B0}" type="parTrans" cxnId="{ADEFE5F4-BE30-4A3C-86CB-EC54BB7C48BE}">
      <dgm:prSet/>
      <dgm:spPr/>
      <dgm:t>
        <a:bodyPr/>
        <a:lstStyle/>
        <a:p>
          <a:endParaRPr lang="en-US"/>
        </a:p>
      </dgm:t>
    </dgm:pt>
    <dgm:pt modelId="{7B88D1C5-74AD-4A14-9F5C-E434E5EC3C2A}" type="sibTrans" cxnId="{ADEFE5F4-BE30-4A3C-86CB-EC54BB7C48BE}">
      <dgm:prSet/>
      <dgm:spPr/>
      <dgm:t>
        <a:bodyPr/>
        <a:lstStyle/>
        <a:p>
          <a:endParaRPr lang="en-US"/>
        </a:p>
      </dgm:t>
    </dgm:pt>
    <dgm:pt modelId="{24C3714F-916B-42CB-864C-5CD233E14D42}" type="pres">
      <dgm:prSet presAssocID="{54A4C98D-A02C-4E34-9155-37C210F2A6D8}" presName="Name0" presStyleCnt="0">
        <dgm:presLayoutVars>
          <dgm:dir/>
          <dgm:resizeHandles val="exact"/>
        </dgm:presLayoutVars>
      </dgm:prSet>
      <dgm:spPr/>
    </dgm:pt>
    <dgm:pt modelId="{1996EC51-0389-4A76-B796-A361F1AAD819}" type="pres">
      <dgm:prSet presAssocID="{EF0C6FC4-6000-4BDE-BE7E-1B0A94C4A632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5CEF91-08E4-4817-9BF7-DBF419515DFD}" type="pres">
      <dgm:prSet presAssocID="{CF807413-BCAD-4CBD-A1CF-2D29F54545A0}" presName="sibTrans" presStyleLbl="sibTrans2D1" presStyleIdx="0" presStyleCnt="7"/>
      <dgm:spPr/>
      <dgm:t>
        <a:bodyPr/>
        <a:lstStyle/>
        <a:p>
          <a:endParaRPr lang="en-US"/>
        </a:p>
      </dgm:t>
    </dgm:pt>
    <dgm:pt modelId="{5ACB5442-4619-4B28-B7B6-645928D28E70}" type="pres">
      <dgm:prSet presAssocID="{CF807413-BCAD-4CBD-A1CF-2D29F54545A0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AFD04287-92BB-40B4-9854-30EDE0D4DCDE}" type="pres">
      <dgm:prSet presAssocID="{D903E2F6-DD6A-4458-B0DE-3F591441E9E0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CA3E5-48C7-4450-9A81-1C5BED8A0611}" type="pres">
      <dgm:prSet presAssocID="{2D78C433-32E2-4D61-A32A-E7CE52733192}" presName="sibTrans" presStyleLbl="sibTrans2D1" presStyleIdx="1" presStyleCnt="7"/>
      <dgm:spPr/>
      <dgm:t>
        <a:bodyPr/>
        <a:lstStyle/>
        <a:p>
          <a:endParaRPr lang="en-US"/>
        </a:p>
      </dgm:t>
    </dgm:pt>
    <dgm:pt modelId="{467FC0C8-4258-417A-A91A-381F5A98C0D5}" type="pres">
      <dgm:prSet presAssocID="{2D78C433-32E2-4D61-A32A-E7CE52733192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EDC4D6DD-D07B-482A-AB22-B66F8FF755F5}" type="pres">
      <dgm:prSet presAssocID="{F343A92A-F2F3-495D-A071-7EC2E0B002B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F170C4-D76A-4788-8897-91ED5FB37F0A}" type="pres">
      <dgm:prSet presAssocID="{10E45E14-5DF9-4B26-B2E0-051A1256086F}" presName="sibTrans" presStyleLbl="sibTrans2D1" presStyleIdx="2" presStyleCnt="7"/>
      <dgm:spPr/>
      <dgm:t>
        <a:bodyPr/>
        <a:lstStyle/>
        <a:p>
          <a:endParaRPr lang="en-US"/>
        </a:p>
      </dgm:t>
    </dgm:pt>
    <dgm:pt modelId="{CD8F336C-C80A-4461-BB38-5E3D537DFC58}" type="pres">
      <dgm:prSet presAssocID="{10E45E14-5DF9-4B26-B2E0-051A1256086F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71B53AB5-FA37-474A-BB79-410204049706}" type="pres">
      <dgm:prSet presAssocID="{0DD75F06-C781-4A39-A37E-C139E05D4607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03AC3-9E70-4F15-B04A-9FAC06B38E0D}" type="pres">
      <dgm:prSet presAssocID="{7742EF9C-53C5-40A4-B466-3C53130E06BF}" presName="sibTrans" presStyleLbl="sibTrans2D1" presStyleIdx="3" presStyleCnt="7"/>
      <dgm:spPr/>
      <dgm:t>
        <a:bodyPr/>
        <a:lstStyle/>
        <a:p>
          <a:endParaRPr lang="en-US"/>
        </a:p>
      </dgm:t>
    </dgm:pt>
    <dgm:pt modelId="{B773ABDB-E6A7-4020-9D84-E2B9CA12221E}" type="pres">
      <dgm:prSet presAssocID="{7742EF9C-53C5-40A4-B466-3C53130E06BF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A4FEC1B5-94B3-4BD0-B258-28795A2C2FBC}" type="pres">
      <dgm:prSet presAssocID="{B0EF12A0-7A43-4A44-8DEB-257AB23BF16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28748-A2FA-4A88-A799-334980D1EA69}" type="pres">
      <dgm:prSet presAssocID="{540F8F95-1862-4F35-B0C4-206E84D6A217}" presName="sibTrans" presStyleLbl="sibTrans2D1" presStyleIdx="4" presStyleCnt="7"/>
      <dgm:spPr/>
      <dgm:t>
        <a:bodyPr/>
        <a:lstStyle/>
        <a:p>
          <a:endParaRPr lang="en-US"/>
        </a:p>
      </dgm:t>
    </dgm:pt>
    <dgm:pt modelId="{9E5F5874-5352-4517-82BB-541ABB587D84}" type="pres">
      <dgm:prSet presAssocID="{540F8F95-1862-4F35-B0C4-206E84D6A217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4801C73D-CDE2-4A78-B188-C592943E79FC}" type="pres">
      <dgm:prSet presAssocID="{49B45FB8-DD17-4F2C-B02C-BEB93452D6B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6F40C-F19D-4AB7-BC31-09DCB5C4D4C0}" type="pres">
      <dgm:prSet presAssocID="{FD33F898-B8A7-4077-B49E-469FD290EBC7}" presName="sibTrans" presStyleLbl="sibTrans2D1" presStyleIdx="5" presStyleCnt="7"/>
      <dgm:spPr/>
      <dgm:t>
        <a:bodyPr/>
        <a:lstStyle/>
        <a:p>
          <a:endParaRPr lang="en-US"/>
        </a:p>
      </dgm:t>
    </dgm:pt>
    <dgm:pt modelId="{69513DFE-A2CA-4D52-8AE0-2AF26AB47EB4}" type="pres">
      <dgm:prSet presAssocID="{FD33F898-B8A7-4077-B49E-469FD290EBC7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DB3F236A-ACB5-40AA-AF7C-1FC858F03A4B}" type="pres">
      <dgm:prSet presAssocID="{19522B14-F4C0-4EB4-AF3E-88BAC0B77764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D6887-C5D5-42F7-A7F8-F5CFBC3E6E77}" type="pres">
      <dgm:prSet presAssocID="{1C451E97-7370-4D64-BD25-DD606359299D}" presName="sibTrans" presStyleLbl="sibTrans2D1" presStyleIdx="6" presStyleCnt="7"/>
      <dgm:spPr/>
      <dgm:t>
        <a:bodyPr/>
        <a:lstStyle/>
        <a:p>
          <a:endParaRPr lang="en-US"/>
        </a:p>
      </dgm:t>
    </dgm:pt>
    <dgm:pt modelId="{4B5B4CB3-232A-4E07-8B73-2CDE27403B86}" type="pres">
      <dgm:prSet presAssocID="{1C451E97-7370-4D64-BD25-DD606359299D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3DACB7F5-D693-447D-A749-ECFF77EEBEDB}" type="pres">
      <dgm:prSet presAssocID="{9B53672F-646E-4014-AAEA-B5BC232D80B6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1F1822-EE9B-4E48-8E80-BF1BE29B11F8}" type="presOf" srcId="{FD33F898-B8A7-4077-B49E-469FD290EBC7}" destId="{69513DFE-A2CA-4D52-8AE0-2AF26AB47EB4}" srcOrd="1" destOrd="0" presId="urn:microsoft.com/office/officeart/2005/8/layout/process1"/>
    <dgm:cxn modelId="{C6A78077-8DEE-41A9-ABB3-53099DEFC646}" type="presOf" srcId="{CF807413-BCAD-4CBD-A1CF-2D29F54545A0}" destId="{D95CEF91-08E4-4817-9BF7-DBF419515DFD}" srcOrd="0" destOrd="0" presId="urn:microsoft.com/office/officeart/2005/8/layout/process1"/>
    <dgm:cxn modelId="{B8ED4F87-AF84-487B-A52D-6AF853704E2A}" type="presOf" srcId="{540F8F95-1862-4F35-B0C4-206E84D6A217}" destId="{9E5F5874-5352-4517-82BB-541ABB587D84}" srcOrd="1" destOrd="0" presId="urn:microsoft.com/office/officeart/2005/8/layout/process1"/>
    <dgm:cxn modelId="{09D02FAF-1813-40AA-A183-8588CD171E29}" type="presOf" srcId="{49B45FB8-DD17-4F2C-B02C-BEB93452D6B2}" destId="{4801C73D-CDE2-4A78-B188-C592943E79FC}" srcOrd="0" destOrd="0" presId="urn:microsoft.com/office/officeart/2005/8/layout/process1"/>
    <dgm:cxn modelId="{2ACCABFF-85E2-402C-B425-F4B7F133C2E9}" srcId="{54A4C98D-A02C-4E34-9155-37C210F2A6D8}" destId="{B0EF12A0-7A43-4A44-8DEB-257AB23BF16D}" srcOrd="4" destOrd="0" parTransId="{8721B723-E6AC-41FE-BBDB-F0E85A810C62}" sibTransId="{540F8F95-1862-4F35-B0C4-206E84D6A217}"/>
    <dgm:cxn modelId="{400A4CF2-7A75-4CDA-B946-0323989614AC}" type="presOf" srcId="{2D78C433-32E2-4D61-A32A-E7CE52733192}" destId="{431CA3E5-48C7-4450-9A81-1C5BED8A0611}" srcOrd="0" destOrd="0" presId="urn:microsoft.com/office/officeart/2005/8/layout/process1"/>
    <dgm:cxn modelId="{44690CCE-873A-479A-B251-307735FEC68B}" srcId="{54A4C98D-A02C-4E34-9155-37C210F2A6D8}" destId="{49B45FB8-DD17-4F2C-B02C-BEB93452D6B2}" srcOrd="5" destOrd="0" parTransId="{C7F8F3B1-97A1-40A4-91A6-D047FF3E6E08}" sibTransId="{FD33F898-B8A7-4077-B49E-469FD290EBC7}"/>
    <dgm:cxn modelId="{D6C70C34-BA76-4FC2-8DCB-D21565A84E26}" srcId="{54A4C98D-A02C-4E34-9155-37C210F2A6D8}" destId="{19522B14-F4C0-4EB4-AF3E-88BAC0B77764}" srcOrd="6" destOrd="0" parTransId="{F9CE2120-0903-47EE-96E3-FB0368738114}" sibTransId="{1C451E97-7370-4D64-BD25-DD606359299D}"/>
    <dgm:cxn modelId="{21C2BE02-276D-4111-A5FA-C9548B439939}" type="presOf" srcId="{10E45E14-5DF9-4B26-B2E0-051A1256086F}" destId="{6AF170C4-D76A-4788-8897-91ED5FB37F0A}" srcOrd="0" destOrd="0" presId="urn:microsoft.com/office/officeart/2005/8/layout/process1"/>
    <dgm:cxn modelId="{D5C0B2ED-372C-47D8-A5DA-1B28C06F0AFB}" type="presOf" srcId="{7742EF9C-53C5-40A4-B466-3C53130E06BF}" destId="{32C03AC3-9E70-4F15-B04A-9FAC06B38E0D}" srcOrd="0" destOrd="0" presId="urn:microsoft.com/office/officeart/2005/8/layout/process1"/>
    <dgm:cxn modelId="{39F2A190-C89F-445A-8D8B-B440D7A6EEB0}" type="presOf" srcId="{1C451E97-7370-4D64-BD25-DD606359299D}" destId="{4B5B4CB3-232A-4E07-8B73-2CDE27403B86}" srcOrd="1" destOrd="0" presId="urn:microsoft.com/office/officeart/2005/8/layout/process1"/>
    <dgm:cxn modelId="{65C31279-034E-4499-B432-3332FC3CA3FA}" type="presOf" srcId="{9B53672F-646E-4014-AAEA-B5BC232D80B6}" destId="{3DACB7F5-D693-447D-A749-ECFF77EEBEDB}" srcOrd="0" destOrd="0" presId="urn:microsoft.com/office/officeart/2005/8/layout/process1"/>
    <dgm:cxn modelId="{5856EE78-C0D4-4553-A9F8-F54CD73801A6}" srcId="{54A4C98D-A02C-4E34-9155-37C210F2A6D8}" destId="{D903E2F6-DD6A-4458-B0DE-3F591441E9E0}" srcOrd="1" destOrd="0" parTransId="{6EF7E1DD-F5C1-4FD6-A994-2A98E495BECF}" sibTransId="{2D78C433-32E2-4D61-A32A-E7CE52733192}"/>
    <dgm:cxn modelId="{45F5F1C3-EEC8-4232-9FB4-B9ABEAC4DB12}" srcId="{54A4C98D-A02C-4E34-9155-37C210F2A6D8}" destId="{F343A92A-F2F3-495D-A071-7EC2E0B002BF}" srcOrd="2" destOrd="0" parTransId="{C791930E-8DF4-438A-B0CD-C29440139163}" sibTransId="{10E45E14-5DF9-4B26-B2E0-051A1256086F}"/>
    <dgm:cxn modelId="{C3E46753-E80E-496B-85A4-593A930472AC}" type="presOf" srcId="{D903E2F6-DD6A-4458-B0DE-3F591441E9E0}" destId="{AFD04287-92BB-40B4-9854-30EDE0D4DCDE}" srcOrd="0" destOrd="0" presId="urn:microsoft.com/office/officeart/2005/8/layout/process1"/>
    <dgm:cxn modelId="{4D1A9485-D416-4284-87BC-C51CCCA18CDF}" type="presOf" srcId="{7742EF9C-53C5-40A4-B466-3C53130E06BF}" destId="{B773ABDB-E6A7-4020-9D84-E2B9CA12221E}" srcOrd="1" destOrd="0" presId="urn:microsoft.com/office/officeart/2005/8/layout/process1"/>
    <dgm:cxn modelId="{ADEFE5F4-BE30-4A3C-86CB-EC54BB7C48BE}" srcId="{54A4C98D-A02C-4E34-9155-37C210F2A6D8}" destId="{9B53672F-646E-4014-AAEA-B5BC232D80B6}" srcOrd="7" destOrd="0" parTransId="{FCDDF45B-CF66-4D34-85D7-A2A9A17CE8B0}" sibTransId="{7B88D1C5-74AD-4A14-9F5C-E434E5EC3C2A}"/>
    <dgm:cxn modelId="{504DA091-69ED-438B-B41A-C443B9944836}" type="presOf" srcId="{B0EF12A0-7A43-4A44-8DEB-257AB23BF16D}" destId="{A4FEC1B5-94B3-4BD0-B258-28795A2C2FBC}" srcOrd="0" destOrd="0" presId="urn:microsoft.com/office/officeart/2005/8/layout/process1"/>
    <dgm:cxn modelId="{C8DB71F9-AADB-4E9C-9022-CE397336D4F7}" type="presOf" srcId="{EF0C6FC4-6000-4BDE-BE7E-1B0A94C4A632}" destId="{1996EC51-0389-4A76-B796-A361F1AAD819}" srcOrd="0" destOrd="0" presId="urn:microsoft.com/office/officeart/2005/8/layout/process1"/>
    <dgm:cxn modelId="{89CD797D-CC6E-4887-AB64-27F8659B3958}" type="presOf" srcId="{540F8F95-1862-4F35-B0C4-206E84D6A217}" destId="{C3428748-A2FA-4A88-A799-334980D1EA69}" srcOrd="0" destOrd="0" presId="urn:microsoft.com/office/officeart/2005/8/layout/process1"/>
    <dgm:cxn modelId="{F22DF031-4070-44D9-8DF5-568035DF3661}" type="presOf" srcId="{FD33F898-B8A7-4077-B49E-469FD290EBC7}" destId="{A8E6F40C-F19D-4AB7-BC31-09DCB5C4D4C0}" srcOrd="0" destOrd="0" presId="urn:microsoft.com/office/officeart/2005/8/layout/process1"/>
    <dgm:cxn modelId="{DF088C5F-ADE3-46B0-BF55-40AD75DA7054}" srcId="{54A4C98D-A02C-4E34-9155-37C210F2A6D8}" destId="{0DD75F06-C781-4A39-A37E-C139E05D4607}" srcOrd="3" destOrd="0" parTransId="{84DF0130-78A3-437C-B147-8EE8FCF666D8}" sibTransId="{7742EF9C-53C5-40A4-B466-3C53130E06BF}"/>
    <dgm:cxn modelId="{02FA08BA-427F-41A0-9EC2-92D4278E2C0F}" type="presOf" srcId="{19522B14-F4C0-4EB4-AF3E-88BAC0B77764}" destId="{DB3F236A-ACB5-40AA-AF7C-1FC858F03A4B}" srcOrd="0" destOrd="0" presId="urn:microsoft.com/office/officeart/2005/8/layout/process1"/>
    <dgm:cxn modelId="{51F3C77E-09F0-4657-9702-3DA9B148EA2B}" type="presOf" srcId="{0DD75F06-C781-4A39-A37E-C139E05D4607}" destId="{71B53AB5-FA37-474A-BB79-410204049706}" srcOrd="0" destOrd="0" presId="urn:microsoft.com/office/officeart/2005/8/layout/process1"/>
    <dgm:cxn modelId="{147A0701-0814-4C96-94BF-528C0C886D50}" type="presOf" srcId="{CF807413-BCAD-4CBD-A1CF-2D29F54545A0}" destId="{5ACB5442-4619-4B28-B7B6-645928D28E70}" srcOrd="1" destOrd="0" presId="urn:microsoft.com/office/officeart/2005/8/layout/process1"/>
    <dgm:cxn modelId="{9A8D960F-0F4D-4CD9-93C8-7202106903F9}" type="presOf" srcId="{54A4C98D-A02C-4E34-9155-37C210F2A6D8}" destId="{24C3714F-916B-42CB-864C-5CD233E14D42}" srcOrd="0" destOrd="0" presId="urn:microsoft.com/office/officeart/2005/8/layout/process1"/>
    <dgm:cxn modelId="{EF06AD2D-3376-4341-97E4-2AA20D183C24}" type="presOf" srcId="{1C451E97-7370-4D64-BD25-DD606359299D}" destId="{129D6887-C5D5-42F7-A7F8-F5CFBC3E6E77}" srcOrd="0" destOrd="0" presId="urn:microsoft.com/office/officeart/2005/8/layout/process1"/>
    <dgm:cxn modelId="{5914133D-BB6C-432E-95F8-9BB88A54F792}" type="presOf" srcId="{F343A92A-F2F3-495D-A071-7EC2E0B002BF}" destId="{EDC4D6DD-D07B-482A-AB22-B66F8FF755F5}" srcOrd="0" destOrd="0" presId="urn:microsoft.com/office/officeart/2005/8/layout/process1"/>
    <dgm:cxn modelId="{863E71F3-4295-4056-865D-060BB8729A04}" type="presOf" srcId="{10E45E14-5DF9-4B26-B2E0-051A1256086F}" destId="{CD8F336C-C80A-4461-BB38-5E3D537DFC58}" srcOrd="1" destOrd="0" presId="urn:microsoft.com/office/officeart/2005/8/layout/process1"/>
    <dgm:cxn modelId="{7CE77B1D-3988-4615-9814-FC97FC3CEB34}" srcId="{54A4C98D-A02C-4E34-9155-37C210F2A6D8}" destId="{EF0C6FC4-6000-4BDE-BE7E-1B0A94C4A632}" srcOrd="0" destOrd="0" parTransId="{0C5EE9AF-1F3D-43FA-8C20-66389C961551}" sibTransId="{CF807413-BCAD-4CBD-A1CF-2D29F54545A0}"/>
    <dgm:cxn modelId="{3045FFF3-9EB0-4389-8987-D9EACB425716}" type="presOf" srcId="{2D78C433-32E2-4D61-A32A-E7CE52733192}" destId="{467FC0C8-4258-417A-A91A-381F5A98C0D5}" srcOrd="1" destOrd="0" presId="urn:microsoft.com/office/officeart/2005/8/layout/process1"/>
    <dgm:cxn modelId="{44137ED6-EBE3-4DCA-9F4E-44BB81E2A7A5}" type="presParOf" srcId="{24C3714F-916B-42CB-864C-5CD233E14D42}" destId="{1996EC51-0389-4A76-B796-A361F1AAD819}" srcOrd="0" destOrd="0" presId="urn:microsoft.com/office/officeart/2005/8/layout/process1"/>
    <dgm:cxn modelId="{95FCB7ED-6A13-4689-B4FB-8B429F58AB7F}" type="presParOf" srcId="{24C3714F-916B-42CB-864C-5CD233E14D42}" destId="{D95CEF91-08E4-4817-9BF7-DBF419515DFD}" srcOrd="1" destOrd="0" presId="urn:microsoft.com/office/officeart/2005/8/layout/process1"/>
    <dgm:cxn modelId="{CE1459CB-F9C6-4C80-96DB-77EC8D6A17B7}" type="presParOf" srcId="{D95CEF91-08E4-4817-9BF7-DBF419515DFD}" destId="{5ACB5442-4619-4B28-B7B6-645928D28E70}" srcOrd="0" destOrd="0" presId="urn:microsoft.com/office/officeart/2005/8/layout/process1"/>
    <dgm:cxn modelId="{00ACBB22-E1D2-4E6F-A2E0-56550BCD4557}" type="presParOf" srcId="{24C3714F-916B-42CB-864C-5CD233E14D42}" destId="{AFD04287-92BB-40B4-9854-30EDE0D4DCDE}" srcOrd="2" destOrd="0" presId="urn:microsoft.com/office/officeart/2005/8/layout/process1"/>
    <dgm:cxn modelId="{5E53ED79-28D8-418C-8648-83624D14AF7F}" type="presParOf" srcId="{24C3714F-916B-42CB-864C-5CD233E14D42}" destId="{431CA3E5-48C7-4450-9A81-1C5BED8A0611}" srcOrd="3" destOrd="0" presId="urn:microsoft.com/office/officeart/2005/8/layout/process1"/>
    <dgm:cxn modelId="{A0BD357A-416B-417E-A5EB-52B0BE263353}" type="presParOf" srcId="{431CA3E5-48C7-4450-9A81-1C5BED8A0611}" destId="{467FC0C8-4258-417A-A91A-381F5A98C0D5}" srcOrd="0" destOrd="0" presId="urn:microsoft.com/office/officeart/2005/8/layout/process1"/>
    <dgm:cxn modelId="{C831DF76-C206-44A9-82F7-2646EAE1BDE6}" type="presParOf" srcId="{24C3714F-916B-42CB-864C-5CD233E14D42}" destId="{EDC4D6DD-D07B-482A-AB22-B66F8FF755F5}" srcOrd="4" destOrd="0" presId="urn:microsoft.com/office/officeart/2005/8/layout/process1"/>
    <dgm:cxn modelId="{C29AE8E4-4E6F-4542-9D15-B884A1863112}" type="presParOf" srcId="{24C3714F-916B-42CB-864C-5CD233E14D42}" destId="{6AF170C4-D76A-4788-8897-91ED5FB37F0A}" srcOrd="5" destOrd="0" presId="urn:microsoft.com/office/officeart/2005/8/layout/process1"/>
    <dgm:cxn modelId="{575232BB-2130-4315-A1A3-FFA5A25F8F57}" type="presParOf" srcId="{6AF170C4-D76A-4788-8897-91ED5FB37F0A}" destId="{CD8F336C-C80A-4461-BB38-5E3D537DFC58}" srcOrd="0" destOrd="0" presId="urn:microsoft.com/office/officeart/2005/8/layout/process1"/>
    <dgm:cxn modelId="{4FA3A871-08E2-4C68-8A02-7451AA0B09AA}" type="presParOf" srcId="{24C3714F-916B-42CB-864C-5CD233E14D42}" destId="{71B53AB5-FA37-474A-BB79-410204049706}" srcOrd="6" destOrd="0" presId="urn:microsoft.com/office/officeart/2005/8/layout/process1"/>
    <dgm:cxn modelId="{7F858C2B-4EC2-40B3-850E-7FD6DAA89A8E}" type="presParOf" srcId="{24C3714F-916B-42CB-864C-5CD233E14D42}" destId="{32C03AC3-9E70-4F15-B04A-9FAC06B38E0D}" srcOrd="7" destOrd="0" presId="urn:microsoft.com/office/officeart/2005/8/layout/process1"/>
    <dgm:cxn modelId="{7B34497C-BBBD-4130-8971-9962002244A0}" type="presParOf" srcId="{32C03AC3-9E70-4F15-B04A-9FAC06B38E0D}" destId="{B773ABDB-E6A7-4020-9D84-E2B9CA12221E}" srcOrd="0" destOrd="0" presId="urn:microsoft.com/office/officeart/2005/8/layout/process1"/>
    <dgm:cxn modelId="{D4229ADD-E8BC-4ED1-B1D0-141901021CF0}" type="presParOf" srcId="{24C3714F-916B-42CB-864C-5CD233E14D42}" destId="{A4FEC1B5-94B3-4BD0-B258-28795A2C2FBC}" srcOrd="8" destOrd="0" presId="urn:microsoft.com/office/officeart/2005/8/layout/process1"/>
    <dgm:cxn modelId="{911A0EDB-70D7-4E50-AD2F-A2D96F80626D}" type="presParOf" srcId="{24C3714F-916B-42CB-864C-5CD233E14D42}" destId="{C3428748-A2FA-4A88-A799-334980D1EA69}" srcOrd="9" destOrd="0" presId="urn:microsoft.com/office/officeart/2005/8/layout/process1"/>
    <dgm:cxn modelId="{98AECE9E-0062-4068-A053-A17901123837}" type="presParOf" srcId="{C3428748-A2FA-4A88-A799-334980D1EA69}" destId="{9E5F5874-5352-4517-82BB-541ABB587D84}" srcOrd="0" destOrd="0" presId="urn:microsoft.com/office/officeart/2005/8/layout/process1"/>
    <dgm:cxn modelId="{45BC59EA-117A-4E12-9C91-41378CD6ADE3}" type="presParOf" srcId="{24C3714F-916B-42CB-864C-5CD233E14D42}" destId="{4801C73D-CDE2-4A78-B188-C592943E79FC}" srcOrd="10" destOrd="0" presId="urn:microsoft.com/office/officeart/2005/8/layout/process1"/>
    <dgm:cxn modelId="{88679F65-9683-49CF-8153-0AA77F4E237C}" type="presParOf" srcId="{24C3714F-916B-42CB-864C-5CD233E14D42}" destId="{A8E6F40C-F19D-4AB7-BC31-09DCB5C4D4C0}" srcOrd="11" destOrd="0" presId="urn:microsoft.com/office/officeart/2005/8/layout/process1"/>
    <dgm:cxn modelId="{63F32EED-1A76-47CA-9C59-3D5EB2E46D58}" type="presParOf" srcId="{A8E6F40C-F19D-4AB7-BC31-09DCB5C4D4C0}" destId="{69513DFE-A2CA-4D52-8AE0-2AF26AB47EB4}" srcOrd="0" destOrd="0" presId="urn:microsoft.com/office/officeart/2005/8/layout/process1"/>
    <dgm:cxn modelId="{2BB4402F-6A5C-4B97-A120-2358FE1775B6}" type="presParOf" srcId="{24C3714F-916B-42CB-864C-5CD233E14D42}" destId="{DB3F236A-ACB5-40AA-AF7C-1FC858F03A4B}" srcOrd="12" destOrd="0" presId="urn:microsoft.com/office/officeart/2005/8/layout/process1"/>
    <dgm:cxn modelId="{C989B12E-2265-45D9-85DA-1438D6379700}" type="presParOf" srcId="{24C3714F-916B-42CB-864C-5CD233E14D42}" destId="{129D6887-C5D5-42F7-A7F8-F5CFBC3E6E77}" srcOrd="13" destOrd="0" presId="urn:microsoft.com/office/officeart/2005/8/layout/process1"/>
    <dgm:cxn modelId="{1E7120AA-2F34-4C63-B59B-E5C85A0EF42A}" type="presParOf" srcId="{129D6887-C5D5-42F7-A7F8-F5CFBC3E6E77}" destId="{4B5B4CB3-232A-4E07-8B73-2CDE27403B86}" srcOrd="0" destOrd="0" presId="urn:microsoft.com/office/officeart/2005/8/layout/process1"/>
    <dgm:cxn modelId="{7E1011A2-7AA4-4584-B47F-4C86FFD6F924}" type="presParOf" srcId="{24C3714F-916B-42CB-864C-5CD233E14D42}" destId="{3DACB7F5-D693-447D-A749-ECFF77EEBEDB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Python for:</a:t>
          </a:r>
        </a:p>
        <a:p>
          <a:pPr algn="l"/>
          <a:r>
            <a:rPr lang="en-US" dirty="0" smtClean="0"/>
            <a:t>Linear and Logistic Regression using Python</a:t>
          </a:r>
        </a:p>
        <a:p>
          <a:pPr algn="l"/>
          <a:r>
            <a:rPr lang="en-US" dirty="0" smtClean="0"/>
            <a:t>Questions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/>
            <a:t>Projects and Teams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pPr algn="l"/>
          <a:r>
            <a:rPr lang="en-US" dirty="0" smtClean="0"/>
            <a:t>Summary</a:t>
          </a:r>
        </a:p>
        <a:p>
          <a:pPr algn="l"/>
          <a:r>
            <a:rPr lang="en-US" dirty="0" smtClean="0"/>
            <a:t>Regression Algorithms by </a:t>
          </a:r>
          <a:r>
            <a:rPr lang="en-US" dirty="0" err="1" smtClean="0"/>
            <a:t>Souleymane</a:t>
          </a:r>
          <a:r>
            <a:rPr lang="en-US" dirty="0" smtClean="0"/>
            <a:t> </a:t>
          </a:r>
          <a:r>
            <a:rPr lang="en-US" dirty="0" err="1" smtClean="0"/>
            <a:t>Konate</a:t>
          </a:r>
          <a:endParaRPr lang="en-US" dirty="0" smtClean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 custLinFactNeighborX="0" custLinFactNeighborY="1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 custLinFactNeighborX="1158" custLinFactNeighborY="33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FABB98-5C08-473F-87AE-23D0F0C42ABC}" type="presOf" srcId="{515C23EF-854F-4A35-A3FE-0AD1D05FF570}" destId="{3C1CF4F5-0C38-465C-BCC1-8199464466E8}" srcOrd="0" destOrd="0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284AE972-E77C-4584-9C51-B5843170C78E}" type="presOf" srcId="{7C761C76-1230-4B6D-82DF-32FC90906FE9}" destId="{744C243B-F446-467F-88A4-33DC928026E5}" srcOrd="0" destOrd="0" presId="urn:microsoft.com/office/officeart/2005/8/layout/hProcess6"/>
    <dgm:cxn modelId="{60C86203-40FB-47A3-874C-EED567E97652}" type="presOf" srcId="{3A40F8AD-A6E1-41D1-8355-62151C360292}" destId="{940FF60B-90FD-4B0B-A29F-AC4E61EC951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98BF7230-E11C-4CF4-B9A7-4799E8CC3CBC}" srcId="{5A35F1C2-7A09-43C6-912B-9F7F6250EEE1}" destId="{8522CCEA-9233-44A3-9CAD-1159203B844F}" srcOrd="1" destOrd="0" parTransId="{82A3824B-9511-4487-AC43-C4583CDC47BB}" sibTransId="{66F313D2-A43B-4B6A-9CA9-F3DDF302A663}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879D6BA7-C52D-4AA6-92F4-75A5B7494CA0}" type="presOf" srcId="{8522CCEA-9233-44A3-9CAD-1159203B844F}" destId="{12CB149C-8E6A-43FF-903F-A407A333395B}" srcOrd="1" destOrd="1" presId="urn:microsoft.com/office/officeart/2005/8/layout/hProcess6"/>
    <dgm:cxn modelId="{A2B3E471-C773-46EB-89B7-BA4AA195358A}" type="presOf" srcId="{5A35F1C2-7A09-43C6-912B-9F7F6250EEE1}" destId="{B89178A6-11C4-4130-B1C9-2285792C6D05}" srcOrd="0" destOrd="0" presId="urn:microsoft.com/office/officeart/2005/8/layout/hProcess6"/>
    <dgm:cxn modelId="{567F691A-BF51-481C-9A28-51D3B09B2023}" type="presOf" srcId="{F8A02F06-6B0E-4291-B467-07BCBD092D6F}" destId="{112D59EA-47CC-45D3-8374-EEDD4251CBCC}" srcOrd="0" destOrd="0" presId="urn:microsoft.com/office/officeart/2005/8/layout/hProcess6"/>
    <dgm:cxn modelId="{637AF98D-A3D1-496B-A940-51A522FB3DD9}" type="presOf" srcId="{8522CCEA-9233-44A3-9CAD-1159203B844F}" destId="{112D59EA-47CC-45D3-8374-EEDD4251CBCC}" srcOrd="0" destOrd="1" presId="urn:microsoft.com/office/officeart/2005/8/layout/hProcess6"/>
    <dgm:cxn modelId="{73DC7832-98EC-4CB1-B747-4233E54B9051}" type="presOf" srcId="{26EED6AF-6A2E-457B-876C-F69904BD6FF6}" destId="{F1AD03F2-72BB-412E-BD85-2AB8E6E002F0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F0BF61DC-063F-4338-BF6E-7918188AB55A}" type="presOf" srcId="{26EED6AF-6A2E-457B-876C-F69904BD6FF6}" destId="{140E6D08-A23D-4CA8-9538-04AC28CC21BD}" srcOrd="0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BFC165D8-1479-41AD-870E-6D6F86954A1D}" type="presOf" srcId="{515C23EF-854F-4A35-A3FE-0AD1D05FF570}" destId="{D65D837A-07A5-421B-9CA5-84D88247428E}" srcOrd="1" destOrd="0" presId="urn:microsoft.com/office/officeart/2005/8/layout/hProcess6"/>
    <dgm:cxn modelId="{7C08EE63-1FDD-4DC9-BDE5-A8D99543870A}" type="presOf" srcId="{62153478-159A-4AEC-8ECC-02D6FA6FCF53}" destId="{B176784B-B130-4A1E-9EEB-A0E80CFE6DDE}" srcOrd="0" destOrd="0" presId="urn:microsoft.com/office/officeart/2005/8/layout/hProcess6"/>
    <dgm:cxn modelId="{8D7B49DC-75FD-4833-B7B5-9B5946687F82}" type="presOf" srcId="{F8A02F06-6B0E-4291-B467-07BCBD092D6F}" destId="{12CB149C-8E6A-43FF-903F-A407A333395B}" srcOrd="1" destOrd="0" presId="urn:microsoft.com/office/officeart/2005/8/layout/hProcess6"/>
    <dgm:cxn modelId="{B8847190-A41C-4D1A-B4D6-1A3BCE8E726C}" type="presParOf" srcId="{940FF60B-90FD-4B0B-A29F-AC4E61EC951D}" destId="{4D5BCF50-BE03-4BAC-A263-C1ACB3813645}" srcOrd="0" destOrd="0" presId="urn:microsoft.com/office/officeart/2005/8/layout/hProcess6"/>
    <dgm:cxn modelId="{0891F5BF-9AD7-4FEF-9F68-89FC6D392A09}" type="presParOf" srcId="{4D5BCF50-BE03-4BAC-A263-C1ACB3813645}" destId="{5B89233C-B11B-4549-A6B5-6CAD90B81D2F}" srcOrd="0" destOrd="0" presId="urn:microsoft.com/office/officeart/2005/8/layout/hProcess6"/>
    <dgm:cxn modelId="{0707BDAE-2D07-485A-BCFC-D5AD6DC5C1E3}" type="presParOf" srcId="{4D5BCF50-BE03-4BAC-A263-C1ACB3813645}" destId="{140E6D08-A23D-4CA8-9538-04AC28CC21BD}" srcOrd="1" destOrd="0" presId="urn:microsoft.com/office/officeart/2005/8/layout/hProcess6"/>
    <dgm:cxn modelId="{789613F6-5281-49B0-9C59-F71C499ACAD8}" type="presParOf" srcId="{4D5BCF50-BE03-4BAC-A263-C1ACB3813645}" destId="{F1AD03F2-72BB-412E-BD85-2AB8E6E002F0}" srcOrd="2" destOrd="0" presId="urn:microsoft.com/office/officeart/2005/8/layout/hProcess6"/>
    <dgm:cxn modelId="{52BE4AEA-4F73-4AD7-9CA3-45A910041B1E}" type="presParOf" srcId="{4D5BCF50-BE03-4BAC-A263-C1ACB3813645}" destId="{744C243B-F446-467F-88A4-33DC928026E5}" srcOrd="3" destOrd="0" presId="urn:microsoft.com/office/officeart/2005/8/layout/hProcess6"/>
    <dgm:cxn modelId="{D45C74D7-40D0-4D6A-A3CE-1D88AF2C10EB}" type="presParOf" srcId="{940FF60B-90FD-4B0B-A29F-AC4E61EC951D}" destId="{DA319379-E8D2-48D5-9ED9-1DBCC2BD8F17}" srcOrd="1" destOrd="0" presId="urn:microsoft.com/office/officeart/2005/8/layout/hProcess6"/>
    <dgm:cxn modelId="{46DB82A3-8149-453A-9947-E1A1A657C70F}" type="presParOf" srcId="{940FF60B-90FD-4B0B-A29F-AC4E61EC951D}" destId="{C552DD4F-63A8-480A-967C-37E661757E5C}" srcOrd="2" destOrd="0" presId="urn:microsoft.com/office/officeart/2005/8/layout/hProcess6"/>
    <dgm:cxn modelId="{0A513A39-E3F3-4117-BD62-036FA76FE2B1}" type="presParOf" srcId="{C552DD4F-63A8-480A-967C-37E661757E5C}" destId="{42D64698-4E4A-4170-B272-753B7273B2C0}" srcOrd="0" destOrd="0" presId="urn:microsoft.com/office/officeart/2005/8/layout/hProcess6"/>
    <dgm:cxn modelId="{0D5FDA70-3F29-4FC1-ABB9-CC66B40248EC}" type="presParOf" srcId="{C552DD4F-63A8-480A-967C-37E661757E5C}" destId="{3C1CF4F5-0C38-465C-BCC1-8199464466E8}" srcOrd="1" destOrd="0" presId="urn:microsoft.com/office/officeart/2005/8/layout/hProcess6"/>
    <dgm:cxn modelId="{D492E283-8E3B-443B-B4B9-689E0041DC98}" type="presParOf" srcId="{C552DD4F-63A8-480A-967C-37E661757E5C}" destId="{D65D837A-07A5-421B-9CA5-84D88247428E}" srcOrd="2" destOrd="0" presId="urn:microsoft.com/office/officeart/2005/8/layout/hProcess6"/>
    <dgm:cxn modelId="{6EFD2B7C-1A56-4335-B3BE-00406F2FB78C}" type="presParOf" srcId="{C552DD4F-63A8-480A-967C-37E661757E5C}" destId="{B176784B-B130-4A1E-9EEB-A0E80CFE6DDE}" srcOrd="3" destOrd="0" presId="urn:microsoft.com/office/officeart/2005/8/layout/hProcess6"/>
    <dgm:cxn modelId="{1EF6D68F-E3BF-45E6-B972-F76C1F912C76}" type="presParOf" srcId="{940FF60B-90FD-4B0B-A29F-AC4E61EC951D}" destId="{C8028554-24BC-4A74-BD50-1CFEB3C9F69E}" srcOrd="3" destOrd="0" presId="urn:microsoft.com/office/officeart/2005/8/layout/hProcess6"/>
    <dgm:cxn modelId="{75AD4082-627A-4D74-90B7-22D86EDEA2C0}" type="presParOf" srcId="{940FF60B-90FD-4B0B-A29F-AC4E61EC951D}" destId="{099D1D0E-70B1-4852-9CFB-354EEA8109F6}" srcOrd="4" destOrd="0" presId="urn:microsoft.com/office/officeart/2005/8/layout/hProcess6"/>
    <dgm:cxn modelId="{C1FAA4BA-ADFD-4695-A0FA-336A27B12AD2}" type="presParOf" srcId="{099D1D0E-70B1-4852-9CFB-354EEA8109F6}" destId="{9D9613AA-6A21-4039-A9A9-0298D9845A9C}" srcOrd="0" destOrd="0" presId="urn:microsoft.com/office/officeart/2005/8/layout/hProcess6"/>
    <dgm:cxn modelId="{12ECDA63-D4E1-4029-B417-131737CA816D}" type="presParOf" srcId="{099D1D0E-70B1-4852-9CFB-354EEA8109F6}" destId="{112D59EA-47CC-45D3-8374-EEDD4251CBCC}" srcOrd="1" destOrd="0" presId="urn:microsoft.com/office/officeart/2005/8/layout/hProcess6"/>
    <dgm:cxn modelId="{FDD99D6D-11AD-4914-BF0A-8AF3EEFFFB27}" type="presParOf" srcId="{099D1D0E-70B1-4852-9CFB-354EEA8109F6}" destId="{12CB149C-8E6A-43FF-903F-A407A333395B}" srcOrd="2" destOrd="0" presId="urn:microsoft.com/office/officeart/2005/8/layout/hProcess6"/>
    <dgm:cxn modelId="{2C1AB80A-0D36-4AA8-829B-FA3114DE545A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751847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 Report 1 - Presentations</a:t>
          </a:r>
          <a:endParaRPr lang="en-US" sz="1600" kern="1200" dirty="0" smtClean="0"/>
        </a:p>
      </dsp:txBody>
      <dsp:txXfrm>
        <a:off x="1367400" y="1109078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429246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79988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Collection - Projects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Projects and teams - questions</a:t>
          </a:r>
          <a:endParaRPr lang="en-US" sz="1600" kern="1200" dirty="0"/>
        </a:p>
      </dsp:txBody>
      <dsp:txXfrm>
        <a:off x="4974832" y="1157114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429246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76525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solidFill>
                <a:srgbClr val="00B050"/>
              </a:solidFill>
            </a:rPr>
            <a:t>Checking in</a:t>
          </a: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122486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229751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429246"/>
        <a:ext cx="963250" cy="96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1607246" y="0"/>
          <a:ext cx="3254096" cy="284449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Project Report 1 - Presentations</a:t>
          </a:r>
          <a:endParaRPr lang="en-US" sz="1900" kern="1200" dirty="0"/>
        </a:p>
      </dsp:txBody>
      <dsp:txXfrm>
        <a:off x="2420770" y="426674"/>
        <a:ext cx="1586372" cy="1991143"/>
      </dsp:txXfrm>
    </dsp:sp>
    <dsp:sp modelId="{744C243B-F446-467F-88A4-33DC928026E5}">
      <dsp:nvSpPr>
        <dsp:cNvPr id="0" name=""/>
        <dsp:cNvSpPr/>
      </dsp:nvSpPr>
      <dsp:spPr>
        <a:xfrm>
          <a:off x="956525" y="608720"/>
          <a:ext cx="1627048" cy="16270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Part 1</a:t>
          </a:r>
          <a:endParaRPr lang="en-US" sz="4000" kern="1200" dirty="0"/>
        </a:p>
      </dsp:txBody>
      <dsp:txXfrm>
        <a:off x="1194801" y="846996"/>
        <a:ext cx="1150496" cy="1150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6741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Summary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Regression Algorithms by </a:t>
          </a:r>
          <a:r>
            <a:rPr lang="en-US" sz="1600" kern="1200" dirty="0" err="1" smtClean="0"/>
            <a:t>Souleymane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Konate</a:t>
          </a:r>
          <a:endParaRPr lang="en-US" sz="1600" kern="1200" dirty="0" smtClean="0"/>
        </a:p>
      </dsp:txBody>
      <dsp:txXfrm>
        <a:off x="1367400" y="1524646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1215451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Data Collection - Projects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Projects and teams - questions</a:t>
          </a:r>
          <a:endParaRPr lang="en-US" sz="1600" kern="1200" dirty="0"/>
        </a:p>
      </dsp:txBody>
      <dsp:txXfrm>
        <a:off x="4974832" y="1572682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Projects and Teams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6EC51-0389-4A76-B796-A361F1AAD819}">
      <dsp:nvSpPr>
        <dsp:cNvPr id="0" name=""/>
        <dsp:cNvSpPr/>
      </dsp:nvSpPr>
      <dsp:spPr>
        <a:xfrm>
          <a:off x="4045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Tutorial 8 up to page 10.</a:t>
          </a:r>
          <a:endParaRPr lang="en-US" sz="1300" kern="1200" dirty="0"/>
        </a:p>
      </dsp:txBody>
      <dsp:txXfrm>
        <a:off x="36123" y="488506"/>
        <a:ext cx="1031069" cy="1332257"/>
      </dsp:txXfrm>
    </dsp:sp>
    <dsp:sp modelId="{D95CEF91-08E4-4817-9BF7-DBF419515DFD}">
      <dsp:nvSpPr>
        <dsp:cNvPr id="0" name=""/>
        <dsp:cNvSpPr/>
      </dsp:nvSpPr>
      <dsp:spPr>
        <a:xfrm>
          <a:off x="1208794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208794" y="1073149"/>
        <a:ext cx="162531" cy="162970"/>
      </dsp:txXfrm>
    </dsp:sp>
    <dsp:sp modelId="{AFD04287-92BB-40B4-9854-30EDE0D4DCDE}">
      <dsp:nvSpPr>
        <dsp:cNvPr id="0" name=""/>
        <dsp:cNvSpPr/>
      </dsp:nvSpPr>
      <dsp:spPr>
        <a:xfrm>
          <a:off x="1537361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Config</a:t>
          </a:r>
          <a:r>
            <a:rPr lang="en-US" sz="1300" kern="1200" dirty="0" smtClean="0"/>
            <a:t> you firmware to send data via BLE (Bluetooth Low Energy)</a:t>
          </a:r>
          <a:endParaRPr lang="en-US" sz="1300" kern="1200" dirty="0"/>
        </a:p>
      </dsp:txBody>
      <dsp:txXfrm>
        <a:off x="1569439" y="488506"/>
        <a:ext cx="1031069" cy="1332257"/>
      </dsp:txXfrm>
    </dsp:sp>
    <dsp:sp modelId="{431CA3E5-48C7-4450-9A81-1C5BED8A0611}">
      <dsp:nvSpPr>
        <dsp:cNvPr id="0" name=""/>
        <dsp:cNvSpPr/>
      </dsp:nvSpPr>
      <dsp:spPr>
        <a:xfrm>
          <a:off x="2742110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742110" y="1073149"/>
        <a:ext cx="162531" cy="162970"/>
      </dsp:txXfrm>
    </dsp:sp>
    <dsp:sp modelId="{EDC4D6DD-D07B-482A-AB22-B66F8FF755F5}">
      <dsp:nvSpPr>
        <dsp:cNvPr id="0" name=""/>
        <dsp:cNvSpPr/>
      </dsp:nvSpPr>
      <dsp:spPr>
        <a:xfrm>
          <a:off x="3070678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Compile FP-SNS-ALLMEMS1</a:t>
          </a:r>
          <a:endParaRPr lang="en-US" sz="1300" kern="1200" dirty="0"/>
        </a:p>
      </dsp:txBody>
      <dsp:txXfrm>
        <a:off x="3102756" y="488506"/>
        <a:ext cx="1031069" cy="1332257"/>
      </dsp:txXfrm>
    </dsp:sp>
    <dsp:sp modelId="{6AF170C4-D76A-4788-8897-91ED5FB37F0A}">
      <dsp:nvSpPr>
        <dsp:cNvPr id="0" name=""/>
        <dsp:cNvSpPr/>
      </dsp:nvSpPr>
      <dsp:spPr>
        <a:xfrm>
          <a:off x="4275426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275426" y="1073149"/>
        <a:ext cx="162531" cy="162970"/>
      </dsp:txXfrm>
    </dsp:sp>
    <dsp:sp modelId="{71B53AB5-FA37-474A-BB79-410204049706}">
      <dsp:nvSpPr>
        <dsp:cNvPr id="0" name=""/>
        <dsp:cNvSpPr/>
      </dsp:nvSpPr>
      <dsp:spPr>
        <a:xfrm>
          <a:off x="4603994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Successfully Flash the Sensor with the files above</a:t>
          </a:r>
          <a:endParaRPr lang="en-US" sz="1300" kern="1200" dirty="0"/>
        </a:p>
      </dsp:txBody>
      <dsp:txXfrm>
        <a:off x="4636072" y="488506"/>
        <a:ext cx="1031069" cy="1332257"/>
      </dsp:txXfrm>
    </dsp:sp>
    <dsp:sp modelId="{32C03AC3-9E70-4F15-B04A-9FAC06B38E0D}">
      <dsp:nvSpPr>
        <dsp:cNvPr id="0" name=""/>
        <dsp:cNvSpPr/>
      </dsp:nvSpPr>
      <dsp:spPr>
        <a:xfrm>
          <a:off x="5808742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808742" y="1073149"/>
        <a:ext cx="162531" cy="162970"/>
      </dsp:txXfrm>
    </dsp:sp>
    <dsp:sp modelId="{A4FEC1B5-94B3-4BD0-B258-28795A2C2FBC}">
      <dsp:nvSpPr>
        <dsp:cNvPr id="0" name=""/>
        <dsp:cNvSpPr/>
      </dsp:nvSpPr>
      <dsp:spPr>
        <a:xfrm>
          <a:off x="6137310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FF0000"/>
              </a:solidFill>
            </a:rPr>
            <a:t>Disconnect Sensor from any cable</a:t>
          </a:r>
          <a:endParaRPr lang="en-US" sz="1300" kern="1200" dirty="0">
            <a:solidFill>
              <a:srgbClr val="FF0000"/>
            </a:solidFill>
          </a:endParaRPr>
        </a:p>
      </dsp:txBody>
      <dsp:txXfrm>
        <a:off x="6169388" y="488506"/>
        <a:ext cx="1031069" cy="1332257"/>
      </dsp:txXfrm>
    </dsp:sp>
    <dsp:sp modelId="{C3428748-A2FA-4A88-A799-334980D1EA69}">
      <dsp:nvSpPr>
        <dsp:cNvPr id="0" name=""/>
        <dsp:cNvSpPr/>
      </dsp:nvSpPr>
      <dsp:spPr>
        <a:xfrm>
          <a:off x="7342059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7342059" y="1073149"/>
        <a:ext cx="162531" cy="162970"/>
      </dsp:txXfrm>
    </dsp:sp>
    <dsp:sp modelId="{4801C73D-CDE2-4A78-B188-C592943E79FC}">
      <dsp:nvSpPr>
        <dsp:cNvPr id="0" name=""/>
        <dsp:cNvSpPr/>
      </dsp:nvSpPr>
      <dsp:spPr>
        <a:xfrm>
          <a:off x="7670626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Power the Sensor with a 5V, 1A powers source via </a:t>
          </a:r>
          <a:r>
            <a:rPr lang="en-US" sz="1300" kern="1200" dirty="0" err="1" smtClean="0"/>
            <a:t>microUSB</a:t>
          </a:r>
          <a:endParaRPr lang="en-US" sz="1300" kern="1200" dirty="0"/>
        </a:p>
      </dsp:txBody>
      <dsp:txXfrm>
        <a:off x="7702704" y="488506"/>
        <a:ext cx="1031069" cy="1332257"/>
      </dsp:txXfrm>
    </dsp:sp>
    <dsp:sp modelId="{A8E6F40C-F19D-4AB7-BC31-09DCB5C4D4C0}">
      <dsp:nvSpPr>
        <dsp:cNvPr id="0" name=""/>
        <dsp:cNvSpPr/>
      </dsp:nvSpPr>
      <dsp:spPr>
        <a:xfrm>
          <a:off x="8875375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8875375" y="1073149"/>
        <a:ext cx="162531" cy="162970"/>
      </dsp:txXfrm>
    </dsp:sp>
    <dsp:sp modelId="{DB3F236A-ACB5-40AA-AF7C-1FC858F03A4B}">
      <dsp:nvSpPr>
        <dsp:cNvPr id="0" name=""/>
        <dsp:cNvSpPr/>
      </dsp:nvSpPr>
      <dsp:spPr>
        <a:xfrm>
          <a:off x="9203943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Connect to the sensor via BLE</a:t>
          </a:r>
          <a:endParaRPr lang="en-US" sz="1300" kern="1200" dirty="0"/>
        </a:p>
      </dsp:txBody>
      <dsp:txXfrm>
        <a:off x="9236021" y="488506"/>
        <a:ext cx="1031069" cy="1332257"/>
      </dsp:txXfrm>
    </dsp:sp>
    <dsp:sp modelId="{129D6887-C5D5-42F7-A7F8-F5CFBC3E6E77}">
      <dsp:nvSpPr>
        <dsp:cNvPr id="0" name=""/>
        <dsp:cNvSpPr/>
      </dsp:nvSpPr>
      <dsp:spPr>
        <a:xfrm>
          <a:off x="10408691" y="1018826"/>
          <a:ext cx="232187" cy="271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0408691" y="1073149"/>
        <a:ext cx="162531" cy="162970"/>
      </dsp:txXfrm>
    </dsp:sp>
    <dsp:sp modelId="{3DACB7F5-D693-447D-A749-ECFF77EEBEDB}">
      <dsp:nvSpPr>
        <dsp:cNvPr id="0" name=""/>
        <dsp:cNvSpPr/>
      </dsp:nvSpPr>
      <dsp:spPr>
        <a:xfrm>
          <a:off x="10737259" y="456428"/>
          <a:ext cx="1095225" cy="1396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Get the data</a:t>
          </a:r>
          <a:endParaRPr lang="en-US" sz="1300" kern="1200" dirty="0"/>
        </a:p>
      </dsp:txBody>
      <dsp:txXfrm>
        <a:off x="10769337" y="488506"/>
        <a:ext cx="1031069" cy="13322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67415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Summary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Regression Algorithms by </a:t>
          </a:r>
          <a:r>
            <a:rPr lang="en-US" sz="1600" kern="1200" dirty="0" err="1" smtClean="0"/>
            <a:t>Souleymane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Konate</a:t>
          </a:r>
          <a:endParaRPr lang="en-US" sz="1600" kern="1200" dirty="0" smtClean="0"/>
        </a:p>
      </dsp:txBody>
      <dsp:txXfrm>
        <a:off x="1367400" y="1524646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93711" y="1215451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Python for: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Linear and Logistic Regression using Python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Questions</a:t>
          </a:r>
          <a:endParaRPr lang="en-US" sz="1600" kern="1200" dirty="0"/>
        </a:p>
      </dsp:txBody>
      <dsp:txXfrm>
        <a:off x="4974832" y="1572682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Projects and Teams</a:t>
          </a:r>
          <a:endParaRPr lang="en-US" sz="1600" kern="1200" dirty="0">
            <a:solidFill>
              <a:srgbClr val="00B050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Questions?</a:t>
          </a:r>
          <a:endParaRPr lang="en-US" sz="16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B00BB-68DF-4E0C-BA2A-A8212938773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1C8DF-2124-418A-9B08-37664514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9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38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3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4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7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0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9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key.com/products/en?mpart=328&amp;v=1528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303" y="2790172"/>
            <a:ext cx="8269393" cy="1581573"/>
          </a:xfrm>
        </p:spPr>
        <p:txBody>
          <a:bodyPr>
            <a:noAutofit/>
          </a:bodyPr>
          <a:lstStyle/>
          <a:p>
            <a:r>
              <a:rPr lang="en-US" sz="2000" dirty="0" smtClean="0"/>
              <a:t>Monday, July </a:t>
            </a:r>
            <a:r>
              <a:rPr lang="en-US" sz="2000" dirty="0" smtClean="0"/>
              <a:t>20</a:t>
            </a:r>
            <a:r>
              <a:rPr lang="en-US" sz="2000" dirty="0" smtClean="0"/>
              <a:t>, </a:t>
            </a:r>
            <a:r>
              <a:rPr lang="en-US" sz="2000" dirty="0" smtClean="0"/>
              <a:t>2020</a:t>
            </a:r>
          </a:p>
          <a:p>
            <a:r>
              <a:rPr lang="en-US" sz="2000" dirty="0" smtClean="0"/>
              <a:t>Head Instructor:  Jose Luis Ramirez </a:t>
            </a:r>
            <a:r>
              <a:rPr lang="en-US" sz="2000" dirty="0" err="1" smtClean="0"/>
              <a:t>Herran</a:t>
            </a:r>
            <a:endParaRPr lang="en-US" sz="2000" dirty="0" smtClean="0"/>
          </a:p>
          <a:p>
            <a:r>
              <a:rPr lang="en-US" sz="2000" dirty="0" smtClean="0"/>
              <a:t>TA’s: </a:t>
            </a:r>
            <a:r>
              <a:rPr lang="en-US" sz="2000" dirty="0" err="1" smtClean="0"/>
              <a:t>Souleymane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onate</a:t>
            </a:r>
            <a:r>
              <a:rPr lang="en-US" sz="2000" dirty="0" smtClean="0"/>
              <a:t> and Ricardo </a:t>
            </a:r>
            <a:r>
              <a:rPr lang="en-US" sz="2000" dirty="0" err="1" smtClean="0"/>
              <a:t>Villamil</a:t>
            </a:r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897080" y="464336"/>
            <a:ext cx="10574019" cy="1778458"/>
            <a:chOff x="858803" y="243407"/>
            <a:chExt cx="10574019" cy="17784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0742" y="473402"/>
              <a:ext cx="2942080" cy="154846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8803" y="243407"/>
              <a:ext cx="7920920" cy="1778458"/>
              <a:chOff x="2785103" y="1057305"/>
              <a:chExt cx="6604555" cy="148289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785103" y="1057305"/>
                <a:ext cx="1384874" cy="1482899"/>
                <a:chOff x="6705600" y="673100"/>
                <a:chExt cx="2489200" cy="2819400"/>
              </a:xfrm>
            </p:grpSpPr>
            <p:sp>
              <p:nvSpPr>
                <p:cNvPr id="10" name="Hexagon 9"/>
                <p:cNvSpPr/>
                <p:nvPr/>
              </p:nvSpPr>
              <p:spPr>
                <a:xfrm>
                  <a:off x="7785100" y="673100"/>
                  <a:ext cx="1409700" cy="1409700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/>
                <p:cNvSpPr/>
                <p:nvPr/>
              </p:nvSpPr>
              <p:spPr>
                <a:xfrm>
                  <a:off x="7969250" y="9398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/>
                <p:cNvSpPr/>
                <p:nvPr/>
              </p:nvSpPr>
              <p:spPr>
                <a:xfrm>
                  <a:off x="7785100" y="2082800"/>
                  <a:ext cx="1409700" cy="1409700"/>
                </a:xfrm>
                <a:prstGeom prst="hexag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xagon 12"/>
                <p:cNvSpPr/>
                <p:nvPr/>
              </p:nvSpPr>
              <p:spPr>
                <a:xfrm>
                  <a:off x="7969250" y="23495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Hexagon 13"/>
                <p:cNvSpPr/>
                <p:nvPr/>
              </p:nvSpPr>
              <p:spPr>
                <a:xfrm>
                  <a:off x="6705600" y="1371600"/>
                  <a:ext cx="1409700" cy="1409700"/>
                </a:xfrm>
                <a:prstGeom prst="hexag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/>
                <p:cNvSpPr/>
                <p:nvPr/>
              </p:nvSpPr>
              <p:spPr>
                <a:xfrm>
                  <a:off x="6889750" y="16383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15300" y="2587679"/>
                  <a:ext cx="705031" cy="48409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9287" y="1763326"/>
                  <a:ext cx="586175" cy="586174"/>
                </a:xfrm>
                <a:prstGeom prst="rect">
                  <a:avLst/>
                </a:prstGeom>
              </p:spPr>
            </p:pic>
            <p:pic>
              <p:nvPicPr>
                <p:cNvPr id="18" name="Picture 2" descr="Data Analysis Logo Data Science, PNG, 1800x1800px, Data Analysis, Analytics, Auto Part, Big Data, Body Jewelry Download Fre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231" y="1123400"/>
                  <a:ext cx="569168" cy="569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430379" y="1137035"/>
                <a:ext cx="4959279" cy="1103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 smtClean="0"/>
                  <a:t>Wearable Devices and Computer Vision</a:t>
                </a:r>
                <a:endParaRPr lang="en-US" sz="4000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1 using the power boost 3.7 to 5V rechargeable + </a:t>
            </a:r>
            <a:r>
              <a:rPr lang="en-US" dirty="0" err="1" smtClean="0"/>
              <a:t>usb</a:t>
            </a:r>
            <a:r>
              <a:rPr lang="en-US" dirty="0" smtClean="0"/>
              <a:t> to micro-</a:t>
            </a:r>
            <a:r>
              <a:rPr lang="en-US" dirty="0" err="1" smtClean="0"/>
              <a:t>usb</a:t>
            </a:r>
            <a:r>
              <a:rPr lang="en-US" dirty="0" smtClean="0"/>
              <a:t> cable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544" y="2230245"/>
            <a:ext cx="5864262" cy="439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660" y="341376"/>
            <a:ext cx="10353761" cy="1326321"/>
          </a:xfrm>
        </p:spPr>
        <p:txBody>
          <a:bodyPr/>
          <a:lstStyle/>
          <a:p>
            <a:r>
              <a:rPr lang="en-US" dirty="0" smtClean="0"/>
              <a:t>3.7V 2000mAh + USB A to micro-USB option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31" y="2037885"/>
            <a:ext cx="6426820" cy="48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No. Description	</a:t>
            </a:r>
            <a:r>
              <a:rPr lang="en-US" dirty="0" err="1"/>
              <a:t>url</a:t>
            </a:r>
            <a:r>
              <a:rPr lang="en-US" dirty="0"/>
              <a:t> price </a:t>
            </a:r>
            <a:r>
              <a:rPr lang="en-US" dirty="0" err="1" smtClean="0"/>
              <a:t>otherProviders</a:t>
            </a:r>
            <a:endParaRPr lang="en-US" dirty="0"/>
          </a:p>
          <a:p>
            <a:r>
              <a:rPr lang="en-US" dirty="0"/>
              <a:t>Item 1 </a:t>
            </a:r>
            <a:r>
              <a:rPr lang="en-US" dirty="0" err="1"/>
              <a:t>PowerBoost</a:t>
            </a:r>
            <a:r>
              <a:rPr lang="en-US" dirty="0"/>
              <a:t> 500 Charger - Rechargeable 5V </a:t>
            </a:r>
            <a:r>
              <a:rPr lang="en-US" dirty="0" err="1"/>
              <a:t>Lipo</a:t>
            </a:r>
            <a:r>
              <a:rPr lang="en-US" dirty="0"/>
              <a:t> USB Boost @ 500mA	https://www.adafruit.com/product/1944 $14.95 https://www.digikey.com/product-detail/en/1944/1528-1486-ND/5761270 https://</a:t>
            </a:r>
            <a:r>
              <a:rPr lang="en-US" dirty="0" smtClean="0"/>
              <a:t>www.amazon.com/dp/B00XW2MEW0?tag=amz-mkt-chr-us-20&amp;ascsubtag=1ba00-01000-org00-win10-other-nomod-us000-pcomp-feature-scomp-wm-5&amp;ref=aa_scomp_sosp1</a:t>
            </a:r>
            <a:endParaRPr lang="en-US" dirty="0"/>
          </a:p>
          <a:p>
            <a:r>
              <a:rPr lang="en-US" dirty="0" smtClean="0"/>
              <a:t>Options </a:t>
            </a:r>
            <a:r>
              <a:rPr lang="en-US" dirty="0"/>
              <a:t>for </a:t>
            </a:r>
            <a:r>
              <a:rPr lang="en-US" dirty="0" smtClean="0"/>
              <a:t>batteries (</a:t>
            </a:r>
            <a:r>
              <a:rPr lang="en-US" dirty="0" err="1" smtClean="0"/>
              <a:t>vist</a:t>
            </a:r>
            <a:r>
              <a:rPr lang="en-US" dirty="0" smtClean="0"/>
              <a:t> Adafruit.com):</a:t>
            </a:r>
            <a:endParaRPr lang="en-US" dirty="0"/>
          </a:p>
          <a:p>
            <a:r>
              <a:rPr lang="en-US" dirty="0" smtClean="0"/>
              <a:t>Lithium </a:t>
            </a:r>
            <a:r>
              <a:rPr lang="en-US" dirty="0"/>
              <a:t>Ion Polymer Battery - 3.7v </a:t>
            </a:r>
            <a:r>
              <a:rPr lang="en-US" dirty="0" smtClean="0"/>
              <a:t>150mAh</a:t>
            </a:r>
          </a:p>
          <a:p>
            <a:r>
              <a:rPr lang="en-US" dirty="0"/>
              <a:t>Item 2 Lithium Ion Polymer Battery - 3.7v 2500mAh https://www.adafruit.com/product/328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www.digikey.com/products/en?mpart=328&amp;v=1528</a:t>
            </a:r>
            <a:endParaRPr lang="en-US" dirty="0" smtClean="0"/>
          </a:p>
          <a:p>
            <a:r>
              <a:rPr lang="en-US" dirty="0"/>
              <a:t>https://www.adafruit.com/product/2011</a:t>
            </a:r>
          </a:p>
          <a:p>
            <a:r>
              <a:rPr lang="en-US" dirty="0"/>
              <a:t>Lithium Ion Polymer Battery Ideal For Feathers - 3.7V </a:t>
            </a:r>
            <a:r>
              <a:rPr lang="en-US" dirty="0" smtClean="0"/>
              <a:t>400mAh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0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71138481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7:50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7:50 </a:t>
            </a:r>
            <a:r>
              <a:rPr lang="en-US" dirty="0"/>
              <a:t>pm – </a:t>
            </a:r>
            <a:r>
              <a:rPr lang="en-US" dirty="0" smtClean="0"/>
              <a:t>8:40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8:50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7:40 </a:t>
            </a:r>
            <a:r>
              <a:rPr lang="en-US" sz="1100" dirty="0"/>
              <a:t>pm – </a:t>
            </a:r>
            <a:r>
              <a:rPr lang="en-US" sz="1100" dirty="0" smtClean="0"/>
              <a:t>7:50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1" y="2257208"/>
            <a:ext cx="7181423" cy="274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7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Teams and projects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816" y="1935921"/>
            <a:ext cx="6491873" cy="463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tutorials in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658816"/>
          </a:xfrm>
        </p:spPr>
        <p:txBody>
          <a:bodyPr/>
          <a:lstStyle/>
          <a:p>
            <a:r>
              <a:rPr lang="en-US" dirty="0" smtClean="0"/>
              <a:t>We have very effective office hours so far and we can show some videos were we solved specific problems related with the tutorials. Please take a look in Canvas and we hope this videos help you to get started with the </a:t>
            </a:r>
            <a:r>
              <a:rPr lang="en-US" dirty="0" err="1" smtClean="0"/>
              <a:t>sensorTile</a:t>
            </a:r>
            <a:r>
              <a:rPr lang="en-US" dirty="0" smtClean="0"/>
              <a:t> curriculum. They will be published into the canvas modules.</a:t>
            </a:r>
          </a:p>
          <a:p>
            <a:r>
              <a:rPr lang="en-US" dirty="0" smtClean="0"/>
              <a:t>Piazza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33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130844"/>
          </a:xfrm>
        </p:spPr>
        <p:txBody>
          <a:bodyPr/>
          <a:lstStyle/>
          <a:p>
            <a:r>
              <a:rPr lang="en-US" dirty="0"/>
              <a:t>emails TA's:</a:t>
            </a:r>
          </a:p>
          <a:p>
            <a:pPr lvl="1"/>
            <a:r>
              <a:rPr lang="en-US" dirty="0"/>
              <a:t>sok462@g.harvard.edu</a:t>
            </a:r>
          </a:p>
          <a:p>
            <a:pPr lvl="1"/>
            <a:r>
              <a:rPr lang="en-US" dirty="0" smtClean="0"/>
              <a:t>ricardo_villamil@fas.harvard.edu </a:t>
            </a:r>
          </a:p>
          <a:p>
            <a:r>
              <a:rPr lang="en-US" dirty="0" err="1" smtClean="0"/>
              <a:t>Calendly</a:t>
            </a:r>
            <a:r>
              <a:rPr lang="en-US" dirty="0" smtClean="0"/>
              <a:t> me:</a:t>
            </a:r>
          </a:p>
          <a:p>
            <a:pPr lvl="1"/>
            <a:r>
              <a:rPr lang="en-US" dirty="0"/>
              <a:t>https://calendly.com/jlr682/wearable-devices-final-project</a:t>
            </a:r>
          </a:p>
        </p:txBody>
      </p:sp>
    </p:spTree>
    <p:extLst>
      <p:ext uri="{BB962C8B-B14F-4D97-AF65-F5344CB8AC3E}">
        <p14:creationId xmlns:p14="http://schemas.microsoft.com/office/powerpoint/2010/main" val="36496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345" y="-20832"/>
            <a:ext cx="10353761" cy="1326321"/>
          </a:xfrm>
        </p:spPr>
        <p:txBody>
          <a:bodyPr/>
          <a:lstStyle/>
          <a:p>
            <a:r>
              <a:rPr lang="en-US" dirty="0" smtClean="0"/>
              <a:t>Summary 1-&gt;7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345" y="963827"/>
            <a:ext cx="10353762" cy="4160623"/>
          </a:xfrm>
        </p:spPr>
        <p:txBody>
          <a:bodyPr numCol="2">
            <a:normAutofit fontScale="77500" lnSpcReduction="20000"/>
          </a:bodyPr>
          <a:lstStyle/>
          <a:p>
            <a:r>
              <a:rPr lang="en-US" sz="1600" dirty="0" smtClean="0"/>
              <a:t>Lecture 1. Students </a:t>
            </a:r>
            <a:r>
              <a:rPr lang="en-US" sz="1600" dirty="0"/>
              <a:t>are getting the </a:t>
            </a:r>
            <a:r>
              <a:rPr lang="en-US" sz="1600" dirty="0" smtClean="0"/>
              <a:t>hardware while we Get started with the Sensor Tile development</a:t>
            </a:r>
          </a:p>
          <a:p>
            <a:r>
              <a:rPr lang="en-US" sz="1600" dirty="0" smtClean="0"/>
              <a:t>Lecture 2. Introduce the basic </a:t>
            </a:r>
            <a:r>
              <a:rPr lang="en-US" sz="1600" dirty="0" smtClean="0">
                <a:solidFill>
                  <a:srgbClr val="FF0000"/>
                </a:solidFill>
              </a:rPr>
              <a:t>signal processing </a:t>
            </a:r>
            <a:r>
              <a:rPr lang="en-US" sz="1600" dirty="0" smtClean="0"/>
              <a:t>concepts</a:t>
            </a:r>
          </a:p>
          <a:p>
            <a:r>
              <a:rPr lang="en-US" sz="1600" dirty="0" smtClean="0"/>
              <a:t>Lecture 3. Introduce </a:t>
            </a:r>
            <a:r>
              <a:rPr lang="en-US" sz="1600" dirty="0" smtClean="0">
                <a:solidFill>
                  <a:srgbClr val="FF0000"/>
                </a:solidFill>
              </a:rPr>
              <a:t>image processing </a:t>
            </a:r>
            <a:r>
              <a:rPr lang="en-US" sz="1600" dirty="0" smtClean="0"/>
              <a:t>– basic image operations</a:t>
            </a:r>
          </a:p>
          <a:p>
            <a:pPr lvl="0"/>
            <a:r>
              <a:rPr lang="en-US" sz="1600" dirty="0" smtClean="0"/>
              <a:t>Lecture 4. </a:t>
            </a:r>
          </a:p>
          <a:p>
            <a:pPr lvl="1"/>
            <a:r>
              <a:rPr lang="en-US" sz="1400" dirty="0" smtClean="0"/>
              <a:t>Tutorial 1 Troubleshooting</a:t>
            </a:r>
          </a:p>
          <a:p>
            <a:pPr lvl="1"/>
            <a:r>
              <a:rPr lang="en-US" sz="1400" dirty="0" smtClean="0"/>
              <a:t>Introduction to Machine Learning and </a:t>
            </a:r>
            <a:r>
              <a:rPr lang="en-US" sz="1400" dirty="0" smtClean="0">
                <a:solidFill>
                  <a:srgbClr val="FF0000"/>
                </a:solidFill>
              </a:rPr>
              <a:t>Human Activity Recognition</a:t>
            </a:r>
          </a:p>
          <a:p>
            <a:pPr lvl="1"/>
            <a:r>
              <a:rPr lang="en-US" sz="1400" dirty="0" err="1" smtClean="0">
                <a:solidFill>
                  <a:srgbClr val="FFC000"/>
                </a:solidFill>
              </a:rPr>
              <a:t>Numpy</a:t>
            </a:r>
            <a:r>
              <a:rPr lang="en-US" sz="1400" dirty="0" smtClean="0">
                <a:solidFill>
                  <a:srgbClr val="FFC000"/>
                </a:solidFill>
              </a:rPr>
              <a:t>, Pandas, </a:t>
            </a:r>
            <a:r>
              <a:rPr lang="en-US" sz="1400" dirty="0" err="1" smtClean="0">
                <a:solidFill>
                  <a:srgbClr val="FFC000"/>
                </a:solidFill>
              </a:rPr>
              <a:t>Matplotlib</a:t>
            </a:r>
            <a:r>
              <a:rPr lang="en-US" sz="1400" dirty="0" smtClean="0">
                <a:solidFill>
                  <a:srgbClr val="FFC000"/>
                </a:solidFill>
              </a:rPr>
              <a:t> and </a:t>
            </a:r>
            <a:r>
              <a:rPr lang="en-US" sz="1400" dirty="0" err="1" smtClean="0">
                <a:solidFill>
                  <a:srgbClr val="FFC000"/>
                </a:solidFill>
              </a:rPr>
              <a:t>Scikit</a:t>
            </a:r>
            <a:r>
              <a:rPr lang="en-US" sz="1400" dirty="0" smtClean="0">
                <a:solidFill>
                  <a:srgbClr val="FFC000"/>
                </a:solidFill>
              </a:rPr>
              <a:t> learn</a:t>
            </a:r>
            <a:r>
              <a:rPr lang="en-US" sz="1400" dirty="0" smtClean="0"/>
              <a:t>.</a:t>
            </a:r>
          </a:p>
          <a:p>
            <a:r>
              <a:rPr lang="en-US" sz="1600" dirty="0" smtClean="0"/>
              <a:t>Lecture 5. Regression</a:t>
            </a:r>
          </a:p>
          <a:p>
            <a:r>
              <a:rPr lang="en-US" sz="1600" dirty="0" smtClean="0"/>
              <a:t>Lecture 6. Support Vector Machine Classification and PCA</a:t>
            </a:r>
          </a:p>
          <a:p>
            <a:pPr lvl="1"/>
            <a:r>
              <a:rPr lang="en-US" sz="1400" dirty="0" smtClean="0"/>
              <a:t>Implementation of SVM in Python</a:t>
            </a:r>
          </a:p>
          <a:p>
            <a:pPr lvl="1"/>
            <a:r>
              <a:rPr lang="en-US" sz="1400" dirty="0" smtClean="0"/>
              <a:t>Human Activity Classification Example: </a:t>
            </a:r>
            <a:r>
              <a:rPr lang="en-US" sz="1400" dirty="0">
                <a:solidFill>
                  <a:srgbClr val="00B050"/>
                </a:solidFill>
              </a:rPr>
              <a:t>Optimizing of the Number and Placements of Wearable IMUs for Automatic Rehabilitation Recording</a:t>
            </a:r>
            <a:endParaRPr lang="en-US" sz="1400" dirty="0"/>
          </a:p>
          <a:p>
            <a:pPr lvl="1"/>
            <a:r>
              <a:rPr lang="en-US" sz="1400" dirty="0" smtClean="0"/>
              <a:t>Lecture 7. </a:t>
            </a:r>
            <a:r>
              <a:rPr lang="en-US" sz="1400" dirty="0" err="1" smtClean="0"/>
              <a:t>Souleymane</a:t>
            </a:r>
            <a:r>
              <a:rPr lang="en-US" sz="1400" dirty="0" smtClean="0"/>
              <a:t> </a:t>
            </a:r>
            <a:r>
              <a:rPr lang="en-US" sz="1400" dirty="0"/>
              <a:t>will us teach about:</a:t>
            </a:r>
          </a:p>
          <a:p>
            <a:pPr lvl="2"/>
            <a:r>
              <a:rPr lang="en-US" sz="1200" dirty="0"/>
              <a:t>Linear Systems in DSP</a:t>
            </a:r>
          </a:p>
          <a:p>
            <a:pPr lvl="2"/>
            <a:r>
              <a:rPr lang="en-US" sz="1200" dirty="0"/>
              <a:t>Impulse Function</a:t>
            </a:r>
          </a:p>
          <a:p>
            <a:pPr lvl="2"/>
            <a:r>
              <a:rPr lang="en-US" sz="1200" dirty="0"/>
              <a:t>Convolution</a:t>
            </a:r>
          </a:p>
          <a:p>
            <a:pPr lvl="2"/>
            <a:r>
              <a:rPr lang="en-US" sz="1200" dirty="0"/>
              <a:t>Low and High Pass Filter </a:t>
            </a:r>
          </a:p>
          <a:p>
            <a:pPr lvl="2"/>
            <a:r>
              <a:rPr lang="en-US" sz="1200" dirty="0"/>
              <a:t>Fourier and FFT</a:t>
            </a:r>
          </a:p>
          <a:p>
            <a:pPr lvl="1"/>
            <a:r>
              <a:rPr lang="en-US" sz="1400" dirty="0"/>
              <a:t>Ricardo is presenting some recent MIT </a:t>
            </a:r>
            <a:r>
              <a:rPr lang="en-US" sz="1400" dirty="0" err="1"/>
              <a:t>MediaLab’s</a:t>
            </a:r>
            <a:r>
              <a:rPr lang="en-US" sz="1400" dirty="0"/>
              <a:t> projects on Wearable Devices</a:t>
            </a:r>
          </a:p>
          <a:p>
            <a:pPr lvl="1"/>
            <a:r>
              <a:rPr lang="en-US" sz="1400" dirty="0"/>
              <a:t>Project Teams and </a:t>
            </a:r>
            <a:r>
              <a:rPr lang="en-US" sz="1400" dirty="0">
                <a:solidFill>
                  <a:srgbClr val="FFFF00"/>
                </a:solidFill>
              </a:rPr>
              <a:t>Proposals</a:t>
            </a:r>
          </a:p>
          <a:p>
            <a:r>
              <a:rPr lang="en-US" sz="1600" dirty="0" smtClean="0"/>
              <a:t>Lecture 8. Today’s </a:t>
            </a:r>
            <a:r>
              <a:rPr lang="en-US" sz="1600" dirty="0" smtClean="0"/>
              <a:t>Class: </a:t>
            </a:r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Tutorial Assignments</a:t>
            </a:r>
          </a:p>
          <a:p>
            <a:pPr lvl="1"/>
            <a:r>
              <a:rPr lang="en-US" sz="1400" dirty="0" smtClean="0"/>
              <a:t>Teams and Projects</a:t>
            </a:r>
          </a:p>
          <a:p>
            <a:r>
              <a:rPr lang="en-US" sz="1600" dirty="0"/>
              <a:t>Today’s Class: </a:t>
            </a:r>
          </a:p>
          <a:p>
            <a:pPr lvl="1"/>
            <a:r>
              <a:rPr lang="en-US" sz="1400" dirty="0"/>
              <a:t>Teams and </a:t>
            </a:r>
            <a:r>
              <a:rPr lang="en-US" sz="1400" dirty="0" smtClean="0"/>
              <a:t>Projects</a:t>
            </a:r>
          </a:p>
          <a:p>
            <a:pPr lvl="2"/>
            <a:r>
              <a:rPr lang="en-US" sz="1200" dirty="0" smtClean="0"/>
              <a:t>Project Report 1 - Presentations</a:t>
            </a:r>
            <a:endParaRPr lang="en-US" sz="1200" dirty="0"/>
          </a:p>
          <a:p>
            <a:pPr lvl="1"/>
            <a:r>
              <a:rPr lang="en-US" sz="1400" dirty="0" err="1" smtClean="0"/>
              <a:t>SensorTile</a:t>
            </a:r>
            <a:r>
              <a:rPr lang="en-US" sz="1400" dirty="0" smtClean="0"/>
              <a:t> Tutorials</a:t>
            </a:r>
          </a:p>
          <a:p>
            <a:pPr lvl="2"/>
            <a:r>
              <a:rPr lang="en-US" sz="1200" dirty="0" smtClean="0"/>
              <a:t>Data Collection And Tutorial 9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3019830"/>
            <a:ext cx="3727938" cy="11946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1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Today’s Class: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Teams and Projects</a:t>
            </a:r>
          </a:p>
          <a:p>
            <a:pPr lvl="2"/>
            <a:r>
              <a:rPr lang="en-US" sz="2400" dirty="0"/>
              <a:t>Project Report 1 - Presentations</a:t>
            </a:r>
          </a:p>
          <a:p>
            <a:pPr lvl="1"/>
            <a:r>
              <a:rPr lang="en-US" sz="2800" dirty="0" err="1"/>
              <a:t>SensorTile</a:t>
            </a:r>
            <a:r>
              <a:rPr lang="en-US" sz="2800" dirty="0"/>
              <a:t> Tutorials</a:t>
            </a:r>
          </a:p>
          <a:p>
            <a:pPr lvl="2"/>
            <a:r>
              <a:rPr lang="en-US" sz="2400" dirty="0"/>
              <a:t>Data Collection And Tutorial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78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3" y="197424"/>
            <a:ext cx="10353761" cy="622479"/>
          </a:xfrm>
        </p:spPr>
        <p:txBody>
          <a:bodyPr/>
          <a:lstStyle/>
          <a:p>
            <a:r>
              <a:rPr lang="en-US" dirty="0" smtClean="0"/>
              <a:t>Calendar summer 2020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0340" y="1331739"/>
            <a:ext cx="10290135" cy="449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C000"/>
                </a:solidFill>
              </a:rPr>
              <a:t>Wearable Devices and Computer Vision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4312" y="850987"/>
            <a:ext cx="630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Mondays and Wednesdays 6:30 pm – 9:30 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3" y="2779352"/>
            <a:ext cx="3730005" cy="2800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17" y="2793788"/>
            <a:ext cx="3772310" cy="2787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52" y="2741246"/>
            <a:ext cx="3772310" cy="28352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1504688" y="4052317"/>
            <a:ext cx="504073" cy="1939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327529" y="451785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9911" y="3237167"/>
            <a:ext cx="36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Su         M       </a:t>
            </a:r>
            <a:r>
              <a:rPr lang="en-US" sz="1400" dirty="0" err="1" smtClean="0">
                <a:solidFill>
                  <a:srgbClr val="00B050"/>
                </a:solidFill>
              </a:rPr>
              <a:t>Tu</a:t>
            </a:r>
            <a:r>
              <a:rPr lang="en-US" sz="1400" dirty="0" smtClean="0">
                <a:solidFill>
                  <a:srgbClr val="00B050"/>
                </a:solidFill>
              </a:rPr>
              <a:t>       W         </a:t>
            </a:r>
            <a:r>
              <a:rPr lang="en-US" sz="1400" dirty="0" err="1" smtClean="0">
                <a:solidFill>
                  <a:srgbClr val="00B050"/>
                </a:solidFill>
              </a:rPr>
              <a:t>Th</a:t>
            </a:r>
            <a:r>
              <a:rPr lang="en-US" sz="1400" dirty="0" smtClean="0">
                <a:solidFill>
                  <a:srgbClr val="00B050"/>
                </a:solidFill>
              </a:rPr>
              <a:t>      F      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4428" y="4522497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326907" y="4840532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961364" y="359752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082790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952932" y="394734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082304" y="4237188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974956" y="4263540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059982" y="454089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974955" y="455518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600883" y="3839015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9596937" y="3911783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399514" y="324244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356413" y="3247089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056123" y="485005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971096" y="4864344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563614" y="2476180"/>
            <a:ext cx="247120" cy="16344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061007" y="1768294"/>
            <a:ext cx="184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Project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presentations 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8854104" y="2457468"/>
            <a:ext cx="697116" cy="15550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888688" y="3562297"/>
            <a:ext cx="1614792" cy="1912029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310597" y="5770414"/>
            <a:ext cx="1812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Lato"/>
              </a:rPr>
              <a:t>SW+HW Setup.+ Basic Tutorials</a:t>
            </a:r>
            <a:endParaRPr lang="en-US" dirty="0">
              <a:solidFill>
                <a:srgbClr val="FFC000"/>
              </a:solidFill>
              <a:latin typeface="Lato"/>
            </a:endParaRPr>
          </a:p>
        </p:txBody>
      </p:sp>
      <p:pic>
        <p:nvPicPr>
          <p:cNvPr id="48" name="Picture 2" descr="STMicroelectronics STEVAL-STLKT01V1 SensorTile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40" y="1883005"/>
            <a:ext cx="1985175" cy="82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420" y="5540227"/>
            <a:ext cx="2101613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81" y="5702270"/>
            <a:ext cx="1067234" cy="115573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81780" y="2741246"/>
            <a:ext cx="11074944" cy="4116754"/>
            <a:chOff x="681780" y="2741246"/>
            <a:chExt cx="11074944" cy="4116754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439696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015511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19624" y="2757728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088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718880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81780" y="6833533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Arrow Connector 5"/>
          <p:cNvCxnSpPr/>
          <p:nvPr/>
        </p:nvCxnSpPr>
        <p:spPr>
          <a:xfrm>
            <a:off x="2982977" y="2351582"/>
            <a:ext cx="2057399" cy="232004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94033" y="1885581"/>
            <a:ext cx="1329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Lecture 6 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50309026"/>
              </p:ext>
            </p:extLst>
          </p:nvPr>
        </p:nvGraphicFramePr>
        <p:xfrm>
          <a:off x="648182" y="1269241"/>
          <a:ext cx="10567686" cy="38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25541" y="1609321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9:10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9:00 </a:t>
            </a:r>
            <a:r>
              <a:rPr lang="en-US" sz="1100" dirty="0"/>
              <a:t>pm – </a:t>
            </a:r>
            <a:r>
              <a:rPr lang="en-US" sz="1100" dirty="0" smtClean="0"/>
              <a:t>9:10 </a:t>
            </a:r>
            <a:r>
              <a:rPr lang="en-US" sz="110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847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698096544"/>
              </p:ext>
            </p:extLst>
          </p:nvPr>
        </p:nvGraphicFramePr>
        <p:xfrm>
          <a:off x="2496064" y="3178301"/>
          <a:ext cx="5980671" cy="284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4385219" y="82638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8:10 </a:t>
            </a:r>
            <a:r>
              <a:rPr lang="en-US" dirty="0"/>
              <a:t>pm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401108" y="86087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543119" y="852853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57289" y="1011055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543731" y="101382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520081" y="206522"/>
            <a:ext cx="2105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Break</a:t>
            </a:r>
          </a:p>
          <a:p>
            <a:pPr algn="ctr"/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8:20 </a:t>
            </a:r>
            <a:r>
              <a:rPr lang="en-US" dirty="0"/>
              <a:t>pm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341515" y="826389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342127" y="987359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372" y="1820483"/>
            <a:ext cx="6564389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5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8203400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8:00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8:10 </a:t>
            </a:r>
            <a:r>
              <a:rPr lang="en-US" dirty="0"/>
              <a:t>pm – </a:t>
            </a:r>
            <a:r>
              <a:rPr lang="en-US" dirty="0" smtClean="0"/>
              <a:t>9:00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20311" y="804595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8:00 </a:t>
            </a:r>
            <a:r>
              <a:rPr lang="en-US" sz="1100" dirty="0"/>
              <a:t>pm – </a:t>
            </a:r>
            <a:r>
              <a:rPr lang="en-US" sz="1100" dirty="0" smtClean="0"/>
              <a:t>8:10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5442" y="2257209"/>
            <a:ext cx="3775002" cy="2646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1" y="130811"/>
            <a:ext cx="3920741" cy="2940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266" y="1309897"/>
            <a:ext cx="5831263" cy="98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collection with the cradle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5266" y="2471202"/>
            <a:ext cx="3903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Helvetica Neue"/>
              </a:rPr>
              <a:t>SensorTile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expansion Cradle board equipped with audio DAC, USB port, STM32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Nucleo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Helvetica Neue"/>
              </a:rPr>
              <a:t>Arduino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 UNO R3 and SWD connector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9097471"/>
              </p:ext>
            </p:extLst>
          </p:nvPr>
        </p:nvGraphicFramePr>
        <p:xfrm>
          <a:off x="229088" y="3366701"/>
          <a:ext cx="11836531" cy="230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65266" y="5568550"/>
            <a:ext cx="117785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BinaryFile</a:t>
            </a:r>
            <a:r>
              <a:rPr lang="en-US" sz="1400" dirty="0" smtClean="0">
                <a:solidFill>
                  <a:srgbClr val="FFFF00"/>
                </a:solidFill>
              </a:rPr>
              <a:t> 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:\Users\jose\workspace\STM32CubeFunctionPack_ALLMEMS1_V3.1.0\Projects\Multi\Applications\ALLMEMS1\SW4STM32\STM32L476RG-SensorTile\STM32L4xx-SensorTile\Debug\ALLMEMS1_ST.bin</a:t>
            </a:r>
          </a:p>
          <a:p>
            <a:r>
              <a:rPr lang="en-US" sz="1400" dirty="0" err="1" smtClean="0">
                <a:solidFill>
                  <a:srgbClr val="FFFF00"/>
                </a:solidFill>
              </a:rPr>
              <a:t>Bootloader</a:t>
            </a:r>
            <a:r>
              <a:rPr lang="en-US" sz="1400" dirty="0" smtClean="0">
                <a:solidFill>
                  <a:srgbClr val="FFFF00"/>
                </a:solidFill>
              </a:rPr>
              <a:t>:</a:t>
            </a:r>
          </a:p>
          <a:p>
            <a:r>
              <a:rPr lang="en-US" sz="1400" dirty="0" smtClean="0"/>
              <a:t>C</a:t>
            </a:r>
            <a:r>
              <a:rPr lang="en-US" sz="1400" dirty="0"/>
              <a:t>:\Users\jose\workspace\STM32CubeFunctionPack_ALLMEMS1_V3.1.0\Utilities\BootLoader\STM32L476RG</a:t>
            </a:r>
          </a:p>
        </p:txBody>
      </p:sp>
    </p:spTree>
    <p:extLst>
      <p:ext uri="{BB962C8B-B14F-4D97-AF65-F5344CB8AC3E}">
        <p14:creationId xmlns:p14="http://schemas.microsoft.com/office/powerpoint/2010/main" val="1941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4873</TotalTime>
  <Words>627</Words>
  <Application>Microsoft Office PowerPoint</Application>
  <PresentationFormat>Widescreen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Bookman Old Style</vt:lpstr>
      <vt:lpstr>Calibri</vt:lpstr>
      <vt:lpstr>Helvetica Neue</vt:lpstr>
      <vt:lpstr>Lato</vt:lpstr>
      <vt:lpstr>Rockwell</vt:lpstr>
      <vt:lpstr>Damask</vt:lpstr>
      <vt:lpstr>PowerPoint Presentation</vt:lpstr>
      <vt:lpstr>Summary 1-&gt;7</vt:lpstr>
      <vt:lpstr>Today’s Class:</vt:lpstr>
      <vt:lpstr>Calendar summer 2020</vt:lpstr>
      <vt:lpstr>Today’s Lecture</vt:lpstr>
      <vt:lpstr>PowerPoint Presentation</vt:lpstr>
      <vt:lpstr>Tutorials</vt:lpstr>
      <vt:lpstr>Today’s Lecture</vt:lpstr>
      <vt:lpstr>Data collection with the cradle</vt:lpstr>
      <vt:lpstr>Option 1 using the power boost 3.7 to 5V rechargeable + usb to micro-usb cable</vt:lpstr>
      <vt:lpstr>3.7V 2000mAh + USB A to micro-USB option</vt:lpstr>
      <vt:lpstr>Bill of materials</vt:lpstr>
      <vt:lpstr>Today’s Lecture</vt:lpstr>
      <vt:lpstr>Teams and projects</vt:lpstr>
      <vt:lpstr>Troubleshooting tutorials in canvas</vt:lpstr>
      <vt:lpstr>Office hours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DGMD E-599 Digital Media Capstone Design Studio</dc:title>
  <dc:creator>jcx2000 h</dc:creator>
  <cp:lastModifiedBy>Microsoft account</cp:lastModifiedBy>
  <cp:revision>286</cp:revision>
  <dcterms:created xsi:type="dcterms:W3CDTF">2019-09-09T20:34:59Z</dcterms:created>
  <dcterms:modified xsi:type="dcterms:W3CDTF">2020-07-20T22:30:21Z</dcterms:modified>
</cp:coreProperties>
</file>